
<file path=[Content_Types].xml><?xml version="1.0" encoding="utf-8"?>
<Types xmlns="http://schemas.openxmlformats.org/package/2006/content-types">
  <Default Extension="docx" ContentType="application/vnd.openxmlformats-officedocument.wordprocessingml.document"/>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3" r:id="rId18"/>
    <p:sldId id="274" r:id="rId19"/>
  </p:sldIdLst>
  <p:sldSz cx="9144000" cy="5143500" type="screen16x9"/>
  <p:notesSz cx="6858000" cy="9144000"/>
  <p:embeddedFontLst>
    <p:embeddedFont>
      <p:font typeface="Nunito" pitchFamily="2" charset="77"/>
      <p:regular r:id="rId21"/>
      <p:bold r:id="rId22"/>
      <p:italic r:id="rId23"/>
      <p:boldItalic r:id="rId24"/>
    </p:embeddedFont>
    <p:embeddedFont>
      <p:font typeface="Nunito ExtraBold" panose="020F0502020204030204" pitchFamily="34" charset="0"/>
      <p:bold r:id="rId25"/>
      <p:italic r:id="rId26"/>
      <p:boldItalic r:id="rId27"/>
    </p:embeddedFont>
    <p:embeddedFont>
      <p:font typeface="Nunito SemiBold" panose="020F050202020403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D80F220-373D-44A0-B3AF-89EE6D211068}">
  <a:tblStyle styleId="{4D80F220-373D-44A0-B3AF-89EE6D211068}" styleName="Table_0">
    <a:wholeTbl>
      <a:tcTxStyle b="off" i="off">
        <a:font>
          <a:latin typeface="Arial"/>
          <a:ea typeface="Arial"/>
          <a:cs typeface="Arial"/>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12700" cap="flat" cmpd="sng">
              <a:solidFill>
                <a:srgbClr val="5B9BD5"/>
              </a:solidFill>
              <a:prstDash val="solid"/>
              <a:round/>
              <a:headEnd type="none" w="sm" len="sm"/>
              <a:tailEnd type="none" w="sm" len="sm"/>
            </a:ln>
          </a:top>
          <a:bottom>
            <a:ln w="12700" cap="flat" cmpd="sng">
              <a:solidFill>
                <a:srgbClr val="5B9BD5"/>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fill>
          <a:solidFill>
            <a:srgbClr val="5B9BD5">
              <a:alpha val="20000"/>
            </a:srgbClr>
          </a:solidFill>
        </a:fill>
      </a:tcStyle>
    </a:band1H>
    <a:band2H>
      <a:tcTxStyle/>
      <a:tcStyle>
        <a:tcBdr/>
      </a:tcStyle>
    </a:band2H>
    <a:band1V>
      <a:tcTxStyle/>
      <a:tcStyle>
        <a:tcBdr/>
        <a:fill>
          <a:solidFill>
            <a:srgbClr val="5B9BD5">
              <a:alpha val="20000"/>
            </a:srgbClr>
          </a:solidFill>
        </a:fill>
      </a:tcStyle>
    </a:band1V>
    <a:band2V>
      <a:tcTxStyle/>
      <a:tcStyle>
        <a:tcBdr/>
      </a:tcStyle>
    </a:band2V>
    <a:lastCol>
      <a:tcTxStyle b="on" i="off"/>
      <a:tcStyle>
        <a:tcBdr/>
      </a:tcStyle>
    </a:lastCol>
    <a:firstCol>
      <a:tcTxStyle b="on" i="off"/>
      <a:tcStyle>
        <a:tcBdr/>
      </a:tcStyle>
    </a:firstCol>
    <a:lastRow>
      <a:tcTxStyle b="on" i="off"/>
      <a:tcStyle>
        <a:tcBdr>
          <a:top>
            <a:ln w="12700" cap="flat" cmpd="sng">
              <a:solidFill>
                <a:srgbClr val="5B9BD5"/>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tcStyle>
        <a:tcBdr>
          <a:bottom>
            <a:ln w="12700" cap="flat" cmpd="sng">
              <a:solidFill>
                <a:srgbClr val="5B9BD5"/>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55"/>
    <p:restoredTop sz="94703"/>
  </p:normalViewPr>
  <p:slideViewPr>
    <p:cSldViewPr snapToGrid="0">
      <p:cViewPr>
        <p:scale>
          <a:sx n="125" d="100"/>
          <a:sy n="125" d="100"/>
        </p:scale>
        <p:origin x="-48" y="90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
        <p:cNvGrpSpPr/>
        <p:nvPr/>
      </p:nvGrpSpPr>
      <p:grpSpPr>
        <a:xfrm>
          <a:off x="0" y="0"/>
          <a:ext cx="0" cy="0"/>
          <a:chOff x="0" y="0"/>
          <a:chExt cx="0" cy="0"/>
        </a:xfrm>
      </p:grpSpPr>
      <p:sp>
        <p:nvSpPr>
          <p:cNvPr id="54" name="Google Shape;54;g4d2819e7df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4d2819e7df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c517b24135_0_1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c517b24135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c517b24135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c517b24135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c517b24135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c517b24135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2c517b24135_0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2c517b24135_0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2c517b24135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c517b24135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2c517b24135_0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2c517b24135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c517b24135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c517b24135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c517b24135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c517b24135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274270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2c517b24135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2c517b24135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9750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2c517b2413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2c517b241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c517b24135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c517b24135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2c517b24135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2c517b2413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c517b24135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c517b24135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c517b24135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c517b24135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c517b24135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c517b24135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c517b24135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c517b24135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c517b24135_0_1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c517b24135_0_1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4"/>
        <p:cNvGrpSpPr/>
        <p:nvPr/>
      </p:nvGrpSpPr>
      <p:grpSpPr>
        <a:xfrm>
          <a:off x="0" y="0"/>
          <a:ext cx="0" cy="0"/>
          <a:chOff x="0" y="0"/>
          <a:chExt cx="0" cy="0"/>
        </a:xfrm>
      </p:grpSpPr>
      <p:sp>
        <p:nvSpPr>
          <p:cNvPr id="15" name="Google Shape;15;p2"/>
          <p:cNvSpPr txBox="1">
            <a:spLocks noGrp="1"/>
          </p:cNvSpPr>
          <p:nvPr>
            <p:ph type="ctrTitle"/>
          </p:nvPr>
        </p:nvSpPr>
        <p:spPr>
          <a:xfrm>
            <a:off x="2210208" y="744575"/>
            <a:ext cx="6622200" cy="2052600"/>
          </a:xfrm>
          <a:prstGeom prst="rect">
            <a:avLst/>
          </a:prstGeom>
        </p:spPr>
        <p:txBody>
          <a:bodyPr spcFirstLastPara="1" wrap="square" lIns="91425" tIns="91425" rIns="91425" bIns="91425" anchor="b" anchorCtr="0">
            <a:noAutofit/>
          </a:bodyPr>
          <a:lstStyle>
            <a:lvl1pPr lvl="0">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1pPr>
            <a:lvl2pPr lvl="1">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2pPr>
            <a:lvl3pPr lvl="2">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3pPr>
            <a:lvl4pPr lvl="3">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4pPr>
            <a:lvl5pPr lvl="4">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5pPr>
            <a:lvl6pPr lvl="5">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6pPr>
            <a:lvl7pPr lvl="6">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7pPr>
            <a:lvl8pPr lvl="7">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8pPr>
            <a:lvl9pPr lvl="8">
              <a:spcBef>
                <a:spcPts val="0"/>
              </a:spcBef>
              <a:spcAft>
                <a:spcPts val="0"/>
              </a:spcAft>
              <a:buClr>
                <a:srgbClr val="0E39A9"/>
              </a:buClr>
              <a:buSzPts val="4800"/>
              <a:buFont typeface="Nunito"/>
              <a:buNone/>
              <a:defRPr sz="4800">
                <a:solidFill>
                  <a:srgbClr val="0E39A9"/>
                </a:solidFill>
                <a:latin typeface="Nunito"/>
                <a:ea typeface="Nunito"/>
                <a:cs typeface="Nunito"/>
                <a:sym typeface="Nunito"/>
              </a:defRPr>
            </a:lvl9pPr>
          </a:lstStyle>
          <a:p>
            <a:endParaRPr/>
          </a:p>
        </p:txBody>
      </p:sp>
      <p:sp>
        <p:nvSpPr>
          <p:cNvPr id="16" name="Google Shape;16;p2"/>
          <p:cNvSpPr txBox="1">
            <a:spLocks noGrp="1"/>
          </p:cNvSpPr>
          <p:nvPr>
            <p:ph type="subTitle" idx="1"/>
          </p:nvPr>
        </p:nvSpPr>
        <p:spPr>
          <a:xfrm>
            <a:off x="2210202" y="2834125"/>
            <a:ext cx="66222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1pPr>
            <a:lvl2pPr lvl="1">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2pPr>
            <a:lvl3pPr lvl="2">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3pPr>
            <a:lvl4pPr lvl="3">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4pPr>
            <a:lvl5pPr lvl="4">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5pPr>
            <a:lvl6pPr lvl="5">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6pPr>
            <a:lvl7pPr lvl="6">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7pPr>
            <a:lvl8pPr lvl="7">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8pPr>
            <a:lvl9pPr lvl="8">
              <a:lnSpc>
                <a:spcPct val="100000"/>
              </a:lnSpc>
              <a:spcBef>
                <a:spcPts val="0"/>
              </a:spcBef>
              <a:spcAft>
                <a:spcPts val="0"/>
              </a:spcAft>
              <a:buClr>
                <a:srgbClr val="434343"/>
              </a:buClr>
              <a:buSzPts val="2600"/>
              <a:buFont typeface="Nunito SemiBold"/>
              <a:buNone/>
              <a:defRPr sz="2600">
                <a:solidFill>
                  <a:srgbClr val="434343"/>
                </a:solidFill>
                <a:latin typeface="Nunito SemiBold"/>
                <a:ea typeface="Nunito SemiBold"/>
                <a:cs typeface="Nunito SemiBold"/>
                <a:sym typeface="Nunito SemiBold"/>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1">
  <p:cSld name="BLANK_1">
    <p:spTree>
      <p:nvGrpSpPr>
        <p:cNvPr id="1" name="Shape 47"/>
        <p:cNvGrpSpPr/>
        <p:nvPr/>
      </p:nvGrpSpPr>
      <p:grpSpPr>
        <a:xfrm>
          <a:off x="0" y="0"/>
          <a:ext cx="0" cy="0"/>
          <a:chOff x="0" y="0"/>
          <a:chExt cx="0" cy="0"/>
        </a:xfrm>
      </p:grpSpPr>
      <p:sp>
        <p:nvSpPr>
          <p:cNvPr id="48" name="Google Shape;48;p11"/>
          <p:cNvSpPr/>
          <p:nvPr/>
        </p:nvSpPr>
        <p:spPr>
          <a:xfrm>
            <a:off x="1" y="-335"/>
            <a:ext cx="9144600" cy="5143800"/>
          </a:xfrm>
          <a:prstGeom prst="rect">
            <a:avLst/>
          </a:prstGeom>
          <a:solidFill>
            <a:srgbClr val="0E39A9"/>
          </a:solidFill>
          <a:ln>
            <a:noFill/>
          </a:ln>
        </p:spPr>
        <p:txBody>
          <a:bodyPr spcFirstLastPara="1" wrap="square" lIns="0" tIns="0" rIns="0" bIns="0" anchor="t" anchorCtr="0">
            <a:noAutofit/>
          </a:bodyPr>
          <a:lstStyle/>
          <a:p>
            <a:pPr marL="0" marR="0" lvl="0" indent="0" algn="l" rtl="0">
              <a:lnSpc>
                <a:spcPct val="100000"/>
              </a:lnSpc>
              <a:spcBef>
                <a:spcPts val="0"/>
              </a:spcBef>
              <a:spcAft>
                <a:spcPts val="0"/>
              </a:spcAft>
              <a:buNone/>
            </a:pPr>
            <a:endParaRPr sz="1400" b="0" i="0" u="none" strike="noStrike" cap="none">
              <a:solidFill>
                <a:schemeClr val="dk1"/>
              </a:solidFill>
              <a:latin typeface="Calibri"/>
              <a:ea typeface="Calibri"/>
              <a:cs typeface="Calibri"/>
              <a:sym typeface="Calibri"/>
            </a:endParaRPr>
          </a:p>
        </p:txBody>
      </p:sp>
      <p:pic>
        <p:nvPicPr>
          <p:cNvPr id="49" name="Google Shape;49;p11" descr="A close up of a logo&#10;&#10;Description automatically generated"/>
          <p:cNvPicPr preferRelativeResize="0"/>
          <p:nvPr/>
        </p:nvPicPr>
        <p:blipFill rotWithShape="1">
          <a:blip r:embed="rId2">
            <a:alphaModFix/>
          </a:blip>
          <a:srcRect l="42816" t="18359" r="37297" b="19152"/>
          <a:stretch/>
        </p:blipFill>
        <p:spPr>
          <a:xfrm>
            <a:off x="6052536" y="514443"/>
            <a:ext cx="2095112" cy="3703320"/>
          </a:xfrm>
          <a:prstGeom prst="rect">
            <a:avLst/>
          </a:prstGeom>
          <a:noFill/>
          <a:ln>
            <a:noFill/>
          </a:ln>
        </p:spPr>
      </p:pic>
      <p:sp>
        <p:nvSpPr>
          <p:cNvPr id="50" name="Google Shape;50;p11"/>
          <p:cNvSpPr txBox="1">
            <a:spLocks noGrp="1"/>
          </p:cNvSpPr>
          <p:nvPr>
            <p:ph type="title"/>
          </p:nvPr>
        </p:nvSpPr>
        <p:spPr>
          <a:xfrm>
            <a:off x="70129" y="6703219"/>
            <a:ext cx="15008700" cy="697800"/>
          </a:xfrm>
          <a:prstGeom prst="rect">
            <a:avLst/>
          </a:prstGeom>
          <a:noFill/>
          <a:ln>
            <a:noFill/>
          </a:ln>
        </p:spPr>
        <p:txBody>
          <a:bodyPr spcFirstLastPara="1" wrap="square" lIns="0" tIns="12850" rIns="0" bIns="0" anchor="t" anchorCtr="0">
            <a:noAutofit/>
          </a:bodyPr>
          <a:lstStyle>
            <a:lvl1pPr marR="0" lvl="0" algn="l" rtl="0">
              <a:lnSpc>
                <a:spcPct val="100000"/>
              </a:lnSpc>
              <a:spcBef>
                <a:spcPts val="0"/>
              </a:spcBef>
              <a:spcAft>
                <a:spcPts val="0"/>
              </a:spcAft>
              <a:buSzPts val="2200"/>
              <a:buNone/>
              <a:defRPr sz="2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2500"/>
              <a:buNone/>
              <a:defRPr sz="1100" b="0" i="0" u="none" strike="noStrike" cap="none">
                <a:solidFill>
                  <a:srgbClr val="000000"/>
                </a:solidFill>
                <a:latin typeface="Arial"/>
                <a:ea typeface="Arial"/>
                <a:cs typeface="Arial"/>
                <a:sym typeface="Arial"/>
              </a:defRPr>
            </a:lvl9pPr>
          </a:lstStyle>
          <a:p>
            <a:endParaRPr/>
          </a:p>
        </p:txBody>
      </p:sp>
      <p:sp>
        <p:nvSpPr>
          <p:cNvPr id="51" name="Google Shape;51;p11"/>
          <p:cNvSpPr txBox="1"/>
          <p:nvPr/>
        </p:nvSpPr>
        <p:spPr>
          <a:xfrm>
            <a:off x="334565" y="1676232"/>
            <a:ext cx="4372800" cy="1790700"/>
          </a:xfrm>
          <a:prstGeom prst="rect">
            <a:avLst/>
          </a:prstGeom>
          <a:noFill/>
          <a:ln>
            <a:noFill/>
          </a:ln>
        </p:spPr>
        <p:txBody>
          <a:bodyPr spcFirstLastPara="1" wrap="square" lIns="68575" tIns="34275" rIns="68575" bIns="34275" anchor="ctr" anchorCtr="0">
            <a:noAutofit/>
          </a:bodyPr>
          <a:lstStyle/>
          <a:p>
            <a:pPr marL="0" marR="0" lvl="0" indent="0" algn="l" rtl="0">
              <a:lnSpc>
                <a:spcPct val="90000"/>
              </a:lnSpc>
              <a:spcBef>
                <a:spcPts val="0"/>
              </a:spcBef>
              <a:spcAft>
                <a:spcPts val="0"/>
              </a:spcAft>
              <a:buClr>
                <a:schemeClr val="dk1"/>
              </a:buClr>
              <a:buSzPts val="4500"/>
              <a:buFont typeface="Calibri"/>
              <a:buNone/>
            </a:pPr>
            <a:r>
              <a:rPr lang="en" sz="3300" i="0" u="none" strike="noStrike" cap="none">
                <a:solidFill>
                  <a:schemeClr val="lt1"/>
                </a:solidFill>
                <a:latin typeface="Nunito ExtraBold"/>
                <a:ea typeface="Nunito ExtraBold"/>
                <a:cs typeface="Nunito ExtraBold"/>
                <a:sym typeface="Nunito ExtraBold"/>
              </a:rPr>
              <a:t>Happy Learning </a:t>
            </a:r>
            <a:r>
              <a:rPr lang="en" sz="3300">
                <a:solidFill>
                  <a:schemeClr val="lt1"/>
                </a:solidFill>
                <a:latin typeface="Nunito ExtraBold"/>
                <a:ea typeface="Nunito ExtraBold"/>
                <a:cs typeface="Nunito ExtraBold"/>
                <a:sym typeface="Nunito ExtraBold"/>
              </a:rPr>
              <a:t>!</a:t>
            </a:r>
            <a:endParaRPr sz="3300" i="0" u="none" strike="noStrike" cap="none">
              <a:solidFill>
                <a:schemeClr val="lt1"/>
              </a:solidFill>
              <a:latin typeface="Nunito ExtraBold"/>
              <a:ea typeface="Nunito ExtraBold"/>
              <a:cs typeface="Nunito ExtraBold"/>
              <a:sym typeface="Nunito ExtraBold"/>
            </a:endParaRPr>
          </a:p>
        </p:txBody>
      </p:sp>
      <p:pic>
        <p:nvPicPr>
          <p:cNvPr id="52" name="Google Shape;52;p11"/>
          <p:cNvPicPr preferRelativeResize="0"/>
          <p:nvPr/>
        </p:nvPicPr>
        <p:blipFill>
          <a:blip r:embed="rId3">
            <a:alphaModFix/>
          </a:blip>
          <a:stretch>
            <a:fillRect/>
          </a:stretch>
        </p:blipFill>
        <p:spPr>
          <a:xfrm>
            <a:off x="295874" y="683275"/>
            <a:ext cx="3757725" cy="82587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spcBef>
                <a:spcPts val="0"/>
              </a:spcBef>
              <a:spcAft>
                <a:spcPts val="0"/>
              </a:spcAft>
              <a:buClr>
                <a:srgbClr val="0E39A9"/>
              </a:buClr>
              <a:buSzPts val="3600"/>
              <a:buNone/>
              <a:defRPr sz="3600">
                <a:solidFill>
                  <a:srgbClr val="0E39A9"/>
                </a:solidFill>
              </a:defRPr>
            </a:lvl1pPr>
            <a:lvl2pPr lvl="1">
              <a:spcBef>
                <a:spcPts val="0"/>
              </a:spcBef>
              <a:spcAft>
                <a:spcPts val="0"/>
              </a:spcAft>
              <a:buClr>
                <a:srgbClr val="0E39A9"/>
              </a:buClr>
              <a:buSzPts val="3600"/>
              <a:buNone/>
              <a:defRPr sz="3600">
                <a:solidFill>
                  <a:srgbClr val="0E39A9"/>
                </a:solidFill>
              </a:defRPr>
            </a:lvl2pPr>
            <a:lvl3pPr lvl="2">
              <a:spcBef>
                <a:spcPts val="0"/>
              </a:spcBef>
              <a:spcAft>
                <a:spcPts val="0"/>
              </a:spcAft>
              <a:buClr>
                <a:srgbClr val="0E39A9"/>
              </a:buClr>
              <a:buSzPts val="3600"/>
              <a:buNone/>
              <a:defRPr sz="3600">
                <a:solidFill>
                  <a:srgbClr val="0E39A9"/>
                </a:solidFill>
              </a:defRPr>
            </a:lvl3pPr>
            <a:lvl4pPr lvl="3">
              <a:spcBef>
                <a:spcPts val="0"/>
              </a:spcBef>
              <a:spcAft>
                <a:spcPts val="0"/>
              </a:spcAft>
              <a:buClr>
                <a:srgbClr val="0E39A9"/>
              </a:buClr>
              <a:buSzPts val="3600"/>
              <a:buNone/>
              <a:defRPr sz="3600">
                <a:solidFill>
                  <a:srgbClr val="0E39A9"/>
                </a:solidFill>
              </a:defRPr>
            </a:lvl4pPr>
            <a:lvl5pPr lvl="4">
              <a:spcBef>
                <a:spcPts val="0"/>
              </a:spcBef>
              <a:spcAft>
                <a:spcPts val="0"/>
              </a:spcAft>
              <a:buClr>
                <a:srgbClr val="0E39A9"/>
              </a:buClr>
              <a:buSzPts val="3600"/>
              <a:buNone/>
              <a:defRPr sz="3600">
                <a:solidFill>
                  <a:srgbClr val="0E39A9"/>
                </a:solidFill>
              </a:defRPr>
            </a:lvl5pPr>
            <a:lvl6pPr lvl="5">
              <a:spcBef>
                <a:spcPts val="0"/>
              </a:spcBef>
              <a:spcAft>
                <a:spcPts val="0"/>
              </a:spcAft>
              <a:buClr>
                <a:srgbClr val="0E39A9"/>
              </a:buClr>
              <a:buSzPts val="3600"/>
              <a:buNone/>
              <a:defRPr sz="3600">
                <a:solidFill>
                  <a:srgbClr val="0E39A9"/>
                </a:solidFill>
              </a:defRPr>
            </a:lvl6pPr>
            <a:lvl7pPr lvl="6">
              <a:spcBef>
                <a:spcPts val="0"/>
              </a:spcBef>
              <a:spcAft>
                <a:spcPts val="0"/>
              </a:spcAft>
              <a:buClr>
                <a:srgbClr val="0E39A9"/>
              </a:buClr>
              <a:buSzPts val="3600"/>
              <a:buNone/>
              <a:defRPr sz="3600">
                <a:solidFill>
                  <a:srgbClr val="0E39A9"/>
                </a:solidFill>
              </a:defRPr>
            </a:lvl7pPr>
            <a:lvl8pPr lvl="7">
              <a:spcBef>
                <a:spcPts val="0"/>
              </a:spcBef>
              <a:spcAft>
                <a:spcPts val="0"/>
              </a:spcAft>
              <a:buClr>
                <a:srgbClr val="0E39A9"/>
              </a:buClr>
              <a:buSzPts val="3600"/>
              <a:buNone/>
              <a:defRPr sz="3600">
                <a:solidFill>
                  <a:srgbClr val="0E39A9"/>
                </a:solidFill>
              </a:defRPr>
            </a:lvl8pPr>
            <a:lvl9pPr lvl="8">
              <a:spcBef>
                <a:spcPts val="0"/>
              </a:spcBef>
              <a:spcAft>
                <a:spcPts val="0"/>
              </a:spcAft>
              <a:buClr>
                <a:srgbClr val="0E39A9"/>
              </a:buClr>
              <a:buSzPts val="3600"/>
              <a:buNone/>
              <a:defRPr sz="3600">
                <a:solidFill>
                  <a:srgbClr val="0E39A9"/>
                </a:solidFill>
              </a:defRPr>
            </a:lvl9pPr>
          </a:lstStyle>
          <a:p>
            <a:endParaRPr/>
          </a:p>
        </p:txBody>
      </p:sp>
      <p:sp>
        <p:nvSpPr>
          <p:cNvPr id="19" name="Google Shape;19;p3"/>
          <p:cNvSpPr txBox="1">
            <a:spLocks noGrp="1"/>
          </p:cNvSpPr>
          <p:nvPr>
            <p:ph type="sldNum" idx="12"/>
          </p:nvPr>
        </p:nvSpPr>
        <p:spPr>
          <a:xfrm>
            <a:off x="8832299" y="4946907"/>
            <a:ext cx="365400" cy="217200"/>
          </a:xfrm>
          <a:prstGeom prst="rect">
            <a:avLst/>
          </a:prstGeom>
        </p:spPr>
        <p:txBody>
          <a:bodyPr spcFirstLastPara="1" wrap="square" lIns="91425" tIns="91425" rIns="91425" bIns="91425" anchor="ctr" anchorCtr="0">
            <a:noAutofit/>
          </a:bodyPr>
          <a:lstStyle>
            <a:lvl1pPr lvl="0">
              <a:buNone/>
              <a:defRPr sz="800" b="1">
                <a:solidFill>
                  <a:srgbClr val="434343"/>
                </a:solidFill>
                <a:latin typeface="Nunito"/>
                <a:ea typeface="Nunito"/>
                <a:cs typeface="Nunito"/>
                <a:sym typeface="Nunito"/>
              </a:defRPr>
            </a:lvl1pPr>
            <a:lvl2pPr lvl="1">
              <a:buNone/>
              <a:defRPr sz="800" b="1">
                <a:solidFill>
                  <a:srgbClr val="434343"/>
                </a:solidFill>
                <a:latin typeface="Nunito"/>
                <a:ea typeface="Nunito"/>
                <a:cs typeface="Nunito"/>
                <a:sym typeface="Nunito"/>
              </a:defRPr>
            </a:lvl2pPr>
            <a:lvl3pPr lvl="2">
              <a:buNone/>
              <a:defRPr sz="800" b="1">
                <a:solidFill>
                  <a:srgbClr val="434343"/>
                </a:solidFill>
                <a:latin typeface="Nunito"/>
                <a:ea typeface="Nunito"/>
                <a:cs typeface="Nunito"/>
                <a:sym typeface="Nunito"/>
              </a:defRPr>
            </a:lvl3pPr>
            <a:lvl4pPr lvl="3">
              <a:buNone/>
              <a:defRPr sz="800" b="1">
                <a:solidFill>
                  <a:srgbClr val="434343"/>
                </a:solidFill>
                <a:latin typeface="Nunito"/>
                <a:ea typeface="Nunito"/>
                <a:cs typeface="Nunito"/>
                <a:sym typeface="Nunito"/>
              </a:defRPr>
            </a:lvl4pPr>
            <a:lvl5pPr lvl="4">
              <a:buNone/>
              <a:defRPr sz="800" b="1">
                <a:solidFill>
                  <a:srgbClr val="434343"/>
                </a:solidFill>
                <a:latin typeface="Nunito"/>
                <a:ea typeface="Nunito"/>
                <a:cs typeface="Nunito"/>
                <a:sym typeface="Nunito"/>
              </a:defRPr>
            </a:lvl5pPr>
            <a:lvl6pPr lvl="5">
              <a:buNone/>
              <a:defRPr sz="800" b="1">
                <a:solidFill>
                  <a:srgbClr val="434343"/>
                </a:solidFill>
                <a:latin typeface="Nunito"/>
                <a:ea typeface="Nunito"/>
                <a:cs typeface="Nunito"/>
                <a:sym typeface="Nunito"/>
              </a:defRPr>
            </a:lvl6pPr>
            <a:lvl7pPr lvl="6">
              <a:buNone/>
              <a:defRPr sz="800" b="1">
                <a:solidFill>
                  <a:srgbClr val="434343"/>
                </a:solidFill>
                <a:latin typeface="Nunito"/>
                <a:ea typeface="Nunito"/>
                <a:cs typeface="Nunito"/>
                <a:sym typeface="Nunito"/>
              </a:defRPr>
            </a:lvl7pPr>
            <a:lvl8pPr lvl="7">
              <a:buNone/>
              <a:defRPr sz="800" b="1">
                <a:solidFill>
                  <a:srgbClr val="434343"/>
                </a:solidFill>
                <a:latin typeface="Nunito"/>
                <a:ea typeface="Nunito"/>
                <a:cs typeface="Nunito"/>
                <a:sym typeface="Nunito"/>
              </a:defRPr>
            </a:lvl8pPr>
            <a:lvl9pPr lvl="8">
              <a:buNone/>
              <a:defRPr sz="800" b="1">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202550" y="289279"/>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2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22" name="Google Shape;22;p4"/>
          <p:cNvSpPr txBox="1">
            <a:spLocks noGrp="1"/>
          </p:cNvSpPr>
          <p:nvPr>
            <p:ph type="body" idx="1"/>
          </p:nvPr>
        </p:nvSpPr>
        <p:spPr>
          <a:xfrm>
            <a:off x="202550" y="861975"/>
            <a:ext cx="8629800" cy="3706800"/>
          </a:xfrm>
          <a:prstGeom prst="rect">
            <a:avLst/>
          </a:prstGeom>
        </p:spPr>
        <p:txBody>
          <a:bodyPr spcFirstLastPara="1" wrap="square" lIns="91425" tIns="91425" rIns="91425" bIns="91425" anchor="t" anchorCtr="0">
            <a:noAutofit/>
          </a:bodyPr>
          <a:lstStyle>
            <a:lvl1pPr marL="457200" lvl="0" indent="-323850">
              <a:spcBef>
                <a:spcPts val="0"/>
              </a:spcBef>
              <a:spcAft>
                <a:spcPts val="0"/>
              </a:spcAft>
              <a:buSzPts val="1500"/>
              <a:buFont typeface="Nunito"/>
              <a:buChar char="●"/>
              <a:defRPr>
                <a:latin typeface="Nunito"/>
                <a:ea typeface="Nunito"/>
                <a:cs typeface="Nunito"/>
                <a:sym typeface="Nunito"/>
              </a:defRPr>
            </a:lvl1pPr>
            <a:lvl2pPr marL="914400" lvl="1" indent="-311150">
              <a:spcBef>
                <a:spcPts val="1600"/>
              </a:spcBef>
              <a:spcAft>
                <a:spcPts val="0"/>
              </a:spcAft>
              <a:buSzPts val="1300"/>
              <a:buFont typeface="Nunito"/>
              <a:buChar char="○"/>
              <a:defRPr>
                <a:latin typeface="Nunito"/>
                <a:ea typeface="Nunito"/>
                <a:cs typeface="Nunito"/>
                <a:sym typeface="Nunito"/>
              </a:defRPr>
            </a:lvl2pPr>
            <a:lvl3pPr marL="1371600" lvl="2" indent="-304800">
              <a:spcBef>
                <a:spcPts val="1600"/>
              </a:spcBef>
              <a:spcAft>
                <a:spcPts val="0"/>
              </a:spcAft>
              <a:buSzPts val="1200"/>
              <a:buFont typeface="Nunito"/>
              <a:buChar char="■"/>
              <a:defRPr>
                <a:latin typeface="Nunito"/>
                <a:ea typeface="Nunito"/>
                <a:cs typeface="Nunito"/>
                <a:sym typeface="Nunito"/>
              </a:defRPr>
            </a:lvl3pPr>
            <a:lvl4pPr marL="1828800" lvl="3" indent="-298450">
              <a:spcBef>
                <a:spcPts val="1600"/>
              </a:spcBef>
              <a:spcAft>
                <a:spcPts val="0"/>
              </a:spcAft>
              <a:buSzPts val="1100"/>
              <a:buFont typeface="Nunito"/>
              <a:buChar char="●"/>
              <a:defRPr>
                <a:latin typeface="Nunito"/>
                <a:ea typeface="Nunito"/>
                <a:cs typeface="Nunito"/>
                <a:sym typeface="Nunito"/>
              </a:defRPr>
            </a:lvl4pPr>
            <a:lvl5pPr marL="2286000" lvl="4" indent="-292100">
              <a:spcBef>
                <a:spcPts val="1600"/>
              </a:spcBef>
              <a:spcAft>
                <a:spcPts val="0"/>
              </a:spcAft>
              <a:buSzPts val="1000"/>
              <a:buFont typeface="Nunito"/>
              <a:buChar char="○"/>
              <a:defRPr>
                <a:latin typeface="Nunito"/>
                <a:ea typeface="Nunito"/>
                <a:cs typeface="Nunito"/>
                <a:sym typeface="Nunito"/>
              </a:defRPr>
            </a:lvl5pPr>
            <a:lvl6pPr marL="2743200" lvl="5" indent="-285750">
              <a:spcBef>
                <a:spcPts val="1600"/>
              </a:spcBef>
              <a:spcAft>
                <a:spcPts val="0"/>
              </a:spcAft>
              <a:buSzPts val="900"/>
              <a:buFont typeface="Nunito"/>
              <a:buChar char="■"/>
              <a:defRPr>
                <a:latin typeface="Nunito"/>
                <a:ea typeface="Nunito"/>
                <a:cs typeface="Nunito"/>
                <a:sym typeface="Nunito"/>
              </a:defRPr>
            </a:lvl6pPr>
            <a:lvl7pPr marL="3200400" lvl="6" indent="-279400">
              <a:spcBef>
                <a:spcPts val="1600"/>
              </a:spcBef>
              <a:spcAft>
                <a:spcPts val="0"/>
              </a:spcAft>
              <a:buSzPts val="800"/>
              <a:buFont typeface="Nunito"/>
              <a:buChar char="●"/>
              <a:defRPr>
                <a:latin typeface="Nunito"/>
                <a:ea typeface="Nunito"/>
                <a:cs typeface="Nunito"/>
                <a:sym typeface="Nunito"/>
              </a:defRPr>
            </a:lvl7pPr>
            <a:lvl8pPr marL="3657600" lvl="7" indent="-273050">
              <a:spcBef>
                <a:spcPts val="1600"/>
              </a:spcBef>
              <a:spcAft>
                <a:spcPts val="0"/>
              </a:spcAft>
              <a:buSzPts val="700"/>
              <a:buFont typeface="Nunito"/>
              <a:buChar char="○"/>
              <a:defRPr>
                <a:latin typeface="Nunito"/>
                <a:ea typeface="Nunito"/>
                <a:cs typeface="Nunito"/>
                <a:sym typeface="Nunito"/>
              </a:defRPr>
            </a:lvl8pPr>
            <a:lvl9pPr marL="4114800" lvl="8" indent="-266700">
              <a:spcBef>
                <a:spcPts val="1600"/>
              </a:spcBef>
              <a:spcAft>
                <a:spcPts val="1600"/>
              </a:spcAft>
              <a:buSzPts val="600"/>
              <a:buFont typeface="Nunito"/>
              <a:buChar char="■"/>
              <a:defRPr>
                <a:latin typeface="Nunito"/>
                <a:ea typeface="Nunito"/>
                <a:cs typeface="Nunito"/>
                <a:sym typeface="Nunito"/>
              </a:defRPr>
            </a:lvl9pPr>
          </a:lstStyle>
          <a:p>
            <a:endParaRPr/>
          </a:p>
        </p:txBody>
      </p:sp>
      <p:sp>
        <p:nvSpPr>
          <p:cNvPr id="23" name="Google Shape;23;p4"/>
          <p:cNvSpPr txBox="1">
            <a:spLocks noGrp="1"/>
          </p:cNvSpPr>
          <p:nvPr>
            <p:ph type="sldNum" idx="12"/>
          </p:nvPr>
        </p:nvSpPr>
        <p:spPr>
          <a:xfrm>
            <a:off x="8832299" y="4946907"/>
            <a:ext cx="365400" cy="217200"/>
          </a:xfrm>
          <a:prstGeom prst="rect">
            <a:avLst/>
          </a:prstGeom>
        </p:spPr>
        <p:txBody>
          <a:bodyPr spcFirstLastPara="1" wrap="square" lIns="91425" tIns="91425" rIns="91425" bIns="91425" anchor="ctr" anchorCtr="0">
            <a:noAutofit/>
          </a:bodyPr>
          <a:lstStyle>
            <a:lvl1pPr lvl="0" rtl="0">
              <a:buNone/>
              <a:defRPr sz="800" b="1">
                <a:solidFill>
                  <a:srgbClr val="434343"/>
                </a:solidFill>
                <a:latin typeface="Nunito"/>
                <a:ea typeface="Nunito"/>
                <a:cs typeface="Nunito"/>
                <a:sym typeface="Nunito"/>
              </a:defRPr>
            </a:lvl1pPr>
            <a:lvl2pPr lvl="1" rtl="0">
              <a:buNone/>
              <a:defRPr sz="800" b="1">
                <a:solidFill>
                  <a:srgbClr val="434343"/>
                </a:solidFill>
                <a:latin typeface="Nunito"/>
                <a:ea typeface="Nunito"/>
                <a:cs typeface="Nunito"/>
                <a:sym typeface="Nunito"/>
              </a:defRPr>
            </a:lvl2pPr>
            <a:lvl3pPr lvl="2" rtl="0">
              <a:buNone/>
              <a:defRPr sz="800" b="1">
                <a:solidFill>
                  <a:srgbClr val="434343"/>
                </a:solidFill>
                <a:latin typeface="Nunito"/>
                <a:ea typeface="Nunito"/>
                <a:cs typeface="Nunito"/>
                <a:sym typeface="Nunito"/>
              </a:defRPr>
            </a:lvl3pPr>
            <a:lvl4pPr lvl="3" rtl="0">
              <a:buNone/>
              <a:defRPr sz="800" b="1">
                <a:solidFill>
                  <a:srgbClr val="434343"/>
                </a:solidFill>
                <a:latin typeface="Nunito"/>
                <a:ea typeface="Nunito"/>
                <a:cs typeface="Nunito"/>
                <a:sym typeface="Nunito"/>
              </a:defRPr>
            </a:lvl4pPr>
            <a:lvl5pPr lvl="4" rtl="0">
              <a:buNone/>
              <a:defRPr sz="800" b="1">
                <a:solidFill>
                  <a:srgbClr val="434343"/>
                </a:solidFill>
                <a:latin typeface="Nunito"/>
                <a:ea typeface="Nunito"/>
                <a:cs typeface="Nunito"/>
                <a:sym typeface="Nunito"/>
              </a:defRPr>
            </a:lvl5pPr>
            <a:lvl6pPr lvl="5" rtl="0">
              <a:buNone/>
              <a:defRPr sz="800" b="1">
                <a:solidFill>
                  <a:srgbClr val="434343"/>
                </a:solidFill>
                <a:latin typeface="Nunito"/>
                <a:ea typeface="Nunito"/>
                <a:cs typeface="Nunito"/>
                <a:sym typeface="Nunito"/>
              </a:defRPr>
            </a:lvl6pPr>
            <a:lvl7pPr lvl="6" rtl="0">
              <a:buNone/>
              <a:defRPr sz="800" b="1">
                <a:solidFill>
                  <a:srgbClr val="434343"/>
                </a:solidFill>
                <a:latin typeface="Nunito"/>
                <a:ea typeface="Nunito"/>
                <a:cs typeface="Nunito"/>
                <a:sym typeface="Nunito"/>
              </a:defRPr>
            </a:lvl7pPr>
            <a:lvl8pPr lvl="7" rtl="0">
              <a:buNone/>
              <a:defRPr sz="800" b="1">
                <a:solidFill>
                  <a:srgbClr val="434343"/>
                </a:solidFill>
                <a:latin typeface="Nunito"/>
                <a:ea typeface="Nunito"/>
                <a:cs typeface="Nunito"/>
                <a:sym typeface="Nunito"/>
              </a:defRPr>
            </a:lvl8pPr>
            <a:lvl9pPr lvl="8" rtl="0">
              <a:buNone/>
              <a:defRPr sz="800" b="1">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able">
  <p:cSld name="CUSTOM">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201972" y="288368"/>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2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graphicFrame>
        <p:nvGraphicFramePr>
          <p:cNvPr id="26" name="Google Shape;26;p5"/>
          <p:cNvGraphicFramePr/>
          <p:nvPr/>
        </p:nvGraphicFramePr>
        <p:xfrm>
          <a:off x="201942" y="833662"/>
          <a:ext cx="3000000" cy="3000000"/>
        </p:xfrm>
        <a:graphic>
          <a:graphicData uri="http://schemas.openxmlformats.org/drawingml/2006/table">
            <a:tbl>
              <a:tblPr firstRow="1" bandRow="1">
                <a:noFill/>
                <a:tableStyleId>{4D80F220-373D-44A0-B3AF-89EE6D211068}</a:tableStyleId>
              </a:tblPr>
              <a:tblGrid>
                <a:gridCol w="883125">
                  <a:extLst>
                    <a:ext uri="{9D8B030D-6E8A-4147-A177-3AD203B41FA5}">
                      <a16:colId xmlns:a16="http://schemas.microsoft.com/office/drawing/2014/main" val="20000"/>
                    </a:ext>
                  </a:extLst>
                </a:gridCol>
                <a:gridCol w="3886050">
                  <a:extLst>
                    <a:ext uri="{9D8B030D-6E8A-4147-A177-3AD203B41FA5}">
                      <a16:colId xmlns:a16="http://schemas.microsoft.com/office/drawing/2014/main" val="20001"/>
                    </a:ext>
                  </a:extLst>
                </a:gridCol>
                <a:gridCol w="3886050">
                  <a:extLst>
                    <a:ext uri="{9D8B030D-6E8A-4147-A177-3AD203B41FA5}">
                      <a16:colId xmlns:a16="http://schemas.microsoft.com/office/drawing/2014/main" val="20002"/>
                    </a:ext>
                  </a:extLst>
                </a:gridCol>
              </a:tblGrid>
              <a:tr h="673575">
                <a:tc>
                  <a:txBody>
                    <a:bodyPr/>
                    <a:lstStyle/>
                    <a:p>
                      <a:pPr marL="0" marR="0" lvl="0" indent="0" algn="l" rtl="0">
                        <a:lnSpc>
                          <a:spcPct val="100000"/>
                        </a:lnSpc>
                        <a:spcBef>
                          <a:spcPts val="0"/>
                        </a:spcBef>
                        <a:spcAft>
                          <a:spcPts val="0"/>
                        </a:spcAft>
                        <a:buNone/>
                      </a:pPr>
                      <a:r>
                        <a:rPr lang="en" u="none" strike="noStrike" cap="none">
                          <a:latin typeface="Nunito"/>
                          <a:ea typeface="Nunito"/>
                          <a:cs typeface="Nunito"/>
                          <a:sym typeface="Nunito"/>
                        </a:rPr>
                        <a:t>Cluster</a:t>
                      </a:r>
                      <a:endParaRPr>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None/>
                      </a:pPr>
                      <a:r>
                        <a:rPr lang="en" u="none" strike="noStrike" cap="none">
                          <a:latin typeface="Nunito"/>
                          <a:ea typeface="Nunito"/>
                          <a:cs typeface="Nunito"/>
                          <a:sym typeface="Nunito"/>
                        </a:rPr>
                        <a:t>Cluster Profile </a:t>
                      </a:r>
                      <a:endParaRPr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None/>
                      </a:pPr>
                      <a:r>
                        <a:rPr lang="en" u="none" strike="noStrike" cap="none">
                          <a:latin typeface="Nunito"/>
                          <a:ea typeface="Nunito"/>
                          <a:cs typeface="Nunito"/>
                          <a:sym typeface="Nunito"/>
                        </a:rPr>
                        <a:t>Business Insights for Marketing Team</a:t>
                      </a:r>
                      <a:endParaRPr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0"/>
                  </a:ext>
                </a:extLst>
              </a:tr>
              <a:tr h="753325">
                <a:tc>
                  <a:txBody>
                    <a:bodyPr/>
                    <a:lstStyle/>
                    <a:p>
                      <a:pPr marL="0" marR="0" lvl="0" indent="0" algn="l" rtl="0">
                        <a:lnSpc>
                          <a:spcPct val="100000"/>
                        </a:lnSpc>
                        <a:spcBef>
                          <a:spcPts val="0"/>
                        </a:spcBef>
                        <a:spcAft>
                          <a:spcPts val="0"/>
                        </a:spcAft>
                        <a:buNone/>
                      </a:pPr>
                      <a:r>
                        <a:rPr lang="en" sz="1200" u="none" strike="noStrike" cap="none">
                          <a:latin typeface="Nunito"/>
                          <a:ea typeface="Nunito"/>
                          <a:cs typeface="Nunito"/>
                          <a:sym typeface="Nunito"/>
                        </a:rPr>
                        <a:t>1</a:t>
                      </a:r>
                      <a:endParaRPr sz="1200">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None/>
                      </a:pPr>
                      <a:r>
                        <a:rPr lang="en" sz="1200" u="none" strike="noStrike" cap="none">
                          <a:latin typeface="Nunito"/>
                          <a:ea typeface="Nunito"/>
                          <a:cs typeface="Nunito"/>
                          <a:sym typeface="Nunito"/>
                        </a:rPr>
                        <a:t>High value customers who have many credit cards and prefer to engage online</a:t>
                      </a: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None/>
                      </a:pPr>
                      <a:r>
                        <a:rPr lang="en" sz="1200" u="none" strike="noStrike" cap="none">
                          <a:latin typeface="Nunito"/>
                          <a:ea typeface="Nunito"/>
                          <a:cs typeface="Nunito"/>
                          <a:sym typeface="Nunito"/>
                        </a:rPr>
                        <a:t>Engage Online – Set up priority calling in lines – Upsell and Cross sell premium products</a:t>
                      </a:r>
                      <a:endParaRPr sz="1200">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1"/>
                  </a:ext>
                </a:extLst>
              </a:tr>
              <a:tr h="669525">
                <a:tc>
                  <a:txBody>
                    <a:bodyPr/>
                    <a:lstStyle/>
                    <a:p>
                      <a:pPr marL="0" marR="0" lvl="0" indent="0" algn="l" rtl="0">
                        <a:lnSpc>
                          <a:spcPct val="100000"/>
                        </a:lnSpc>
                        <a:spcBef>
                          <a:spcPts val="0"/>
                        </a:spcBef>
                        <a:spcAft>
                          <a:spcPts val="0"/>
                        </a:spcAft>
                        <a:buNone/>
                      </a:pPr>
                      <a:r>
                        <a:rPr lang="en" sz="1200" u="none" strike="noStrike" cap="none">
                          <a:latin typeface="Nunito"/>
                          <a:ea typeface="Nunito"/>
                          <a:cs typeface="Nunito"/>
                          <a:sym typeface="Nunito"/>
                        </a:rPr>
                        <a:t>2</a:t>
                      </a:r>
                      <a:endParaRPr sz="1200">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None/>
                      </a:pPr>
                      <a:r>
                        <a:rPr lang="en" sz="1200" u="none" strike="noStrike" cap="none" baseline="30000">
                          <a:latin typeface="Nunito"/>
                          <a:ea typeface="Nunito"/>
                          <a:cs typeface="Nunito"/>
                          <a:sym typeface="Nunito"/>
                        </a:rPr>
                        <a:t>…</a:t>
                      </a:r>
                      <a:endParaRPr sz="1200">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None/>
                      </a:pPr>
                      <a:r>
                        <a:rPr lang="en" sz="1200" u="none" strike="noStrike" cap="none">
                          <a:latin typeface="Nunito"/>
                          <a:ea typeface="Nunito"/>
                          <a:cs typeface="Nunito"/>
                          <a:sym typeface="Nunito"/>
                        </a:rPr>
                        <a:t>..</a:t>
                      </a:r>
                      <a:endParaRPr sz="1200">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2"/>
                  </a:ext>
                </a:extLst>
              </a:tr>
              <a:tr h="669525">
                <a:tc>
                  <a:txBody>
                    <a:bodyPr/>
                    <a:lstStyle/>
                    <a:p>
                      <a:pPr marL="0" marR="0" lvl="0" indent="0" algn="l" rtl="0">
                        <a:lnSpc>
                          <a:spcPct val="100000"/>
                        </a:lnSpc>
                        <a:spcBef>
                          <a:spcPts val="0"/>
                        </a:spcBef>
                        <a:spcAft>
                          <a:spcPts val="0"/>
                        </a:spcAft>
                        <a:buNone/>
                      </a:pPr>
                      <a:r>
                        <a:rPr lang="en" sz="1200" u="none" strike="noStrike" cap="none">
                          <a:latin typeface="Nunito"/>
                          <a:ea typeface="Nunito"/>
                          <a:cs typeface="Nunito"/>
                          <a:sym typeface="Nunito"/>
                        </a:rPr>
                        <a:t>3</a:t>
                      </a:r>
                      <a:endParaRPr sz="1200">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None/>
                      </a:pPr>
                      <a:r>
                        <a:rPr lang="en" sz="1200" u="none" strike="noStrike" cap="none">
                          <a:latin typeface="Nunito"/>
                          <a:ea typeface="Nunito"/>
                          <a:cs typeface="Nunito"/>
                          <a:sym typeface="Nunito"/>
                        </a:rPr>
                        <a:t>…</a:t>
                      </a:r>
                      <a:endParaRPr sz="1200">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None/>
                      </a:pPr>
                      <a:r>
                        <a:rPr lang="en" sz="1200" u="none" strike="noStrike" cap="none">
                          <a:latin typeface="Nunito"/>
                          <a:ea typeface="Nunito"/>
                          <a:cs typeface="Nunito"/>
                          <a:sym typeface="Nunito"/>
                        </a:rPr>
                        <a:t>…</a:t>
                      </a:r>
                      <a:endParaRPr sz="1200">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3"/>
                  </a:ext>
                </a:extLst>
              </a:tr>
              <a:tr h="669525">
                <a:tc>
                  <a:txBody>
                    <a:bodyPr/>
                    <a:lstStyle/>
                    <a:p>
                      <a:pPr marL="0" marR="0" lvl="0" indent="0" algn="l" rtl="0">
                        <a:lnSpc>
                          <a:spcPct val="100000"/>
                        </a:lnSpc>
                        <a:spcBef>
                          <a:spcPts val="0"/>
                        </a:spcBef>
                        <a:spcAft>
                          <a:spcPts val="0"/>
                        </a:spcAft>
                        <a:buNone/>
                      </a:pPr>
                      <a:endParaRPr sz="1200" u="none" strike="noStrike" cap="none">
                        <a:latin typeface="Nunito"/>
                        <a:ea typeface="Nunito"/>
                        <a:cs typeface="Nunito"/>
                        <a:sym typeface="Nunito"/>
                      </a:endParaRPr>
                    </a:p>
                  </a:txBody>
                  <a:tcPr marL="91450" marR="91450" marT="45725" marB="45725" anchor="ctr">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None/>
                      </a:pP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tc>
                  <a:txBody>
                    <a:bodyPr/>
                    <a:lstStyle/>
                    <a:p>
                      <a:pPr marL="0" marR="0" lvl="0" indent="0" algn="l" rtl="0">
                        <a:lnSpc>
                          <a:spcPct val="100000"/>
                        </a:lnSpc>
                        <a:spcBef>
                          <a:spcPts val="0"/>
                        </a:spcBef>
                        <a:spcAft>
                          <a:spcPts val="0"/>
                        </a:spcAft>
                        <a:buNone/>
                      </a:pPr>
                      <a:endParaRPr sz="1200" u="none" strike="noStrike" cap="none">
                        <a:latin typeface="Nunito"/>
                        <a:ea typeface="Nunito"/>
                        <a:cs typeface="Nunito"/>
                        <a:sym typeface="Nunito"/>
                      </a:endParaRPr>
                    </a:p>
                  </a:txBody>
                  <a:tcPr marL="91450" marR="91450" marT="45725" marB="45725" anchor="ctr">
                    <a:lnL w="12700" cap="flat" cmpd="sng">
                      <a:solidFill>
                        <a:srgbClr val="7F7F7F"/>
                      </a:solidFill>
                      <a:prstDash val="solid"/>
                      <a:round/>
                      <a:headEnd type="none" w="sm" len="sm"/>
                      <a:tailEnd type="none" w="sm" len="sm"/>
                    </a:lnL>
                    <a:lnR w="12700" cap="flat" cmpd="sng">
                      <a:solidFill>
                        <a:srgbClr val="7F7F7F"/>
                      </a:solidFill>
                      <a:prstDash val="solid"/>
                      <a:round/>
                      <a:headEnd type="none" w="sm" len="sm"/>
                      <a:tailEnd type="none" w="sm" len="sm"/>
                    </a:lnR>
                  </a:tcPr>
                </a:tc>
                <a:extLst>
                  <a:ext uri="{0D108BD9-81ED-4DB2-BD59-A6C34878D82A}">
                    <a16:rowId xmlns:a16="http://schemas.microsoft.com/office/drawing/2014/main" val="10004"/>
                  </a:ext>
                </a:extLst>
              </a:tr>
            </a:tbl>
          </a:graphicData>
        </a:graphic>
      </p:graphicFrame>
      <p:sp>
        <p:nvSpPr>
          <p:cNvPr id="27" name="Google Shape;27;p5"/>
          <p:cNvSpPr txBox="1">
            <a:spLocks noGrp="1"/>
          </p:cNvSpPr>
          <p:nvPr>
            <p:ph type="sldNum" idx="12"/>
          </p:nvPr>
        </p:nvSpPr>
        <p:spPr>
          <a:xfrm>
            <a:off x="8832299" y="4946907"/>
            <a:ext cx="365400" cy="217200"/>
          </a:xfrm>
          <a:prstGeom prst="rect">
            <a:avLst/>
          </a:prstGeom>
        </p:spPr>
        <p:txBody>
          <a:bodyPr spcFirstLastPara="1" wrap="square" lIns="91425" tIns="91425" rIns="91425" bIns="91425" anchor="ctr" anchorCtr="0">
            <a:noAutofit/>
          </a:bodyPr>
          <a:lstStyle>
            <a:lvl1pPr lvl="0" rtl="0">
              <a:buNone/>
              <a:defRPr sz="800" b="1">
                <a:solidFill>
                  <a:srgbClr val="434343"/>
                </a:solidFill>
                <a:latin typeface="Nunito"/>
                <a:ea typeface="Nunito"/>
                <a:cs typeface="Nunito"/>
                <a:sym typeface="Nunito"/>
              </a:defRPr>
            </a:lvl1pPr>
            <a:lvl2pPr lvl="1" rtl="0">
              <a:buNone/>
              <a:defRPr sz="800" b="1">
                <a:solidFill>
                  <a:srgbClr val="434343"/>
                </a:solidFill>
                <a:latin typeface="Nunito"/>
                <a:ea typeface="Nunito"/>
                <a:cs typeface="Nunito"/>
                <a:sym typeface="Nunito"/>
              </a:defRPr>
            </a:lvl2pPr>
            <a:lvl3pPr lvl="2" rtl="0">
              <a:buNone/>
              <a:defRPr sz="800" b="1">
                <a:solidFill>
                  <a:srgbClr val="434343"/>
                </a:solidFill>
                <a:latin typeface="Nunito"/>
                <a:ea typeface="Nunito"/>
                <a:cs typeface="Nunito"/>
                <a:sym typeface="Nunito"/>
              </a:defRPr>
            </a:lvl3pPr>
            <a:lvl4pPr lvl="3" rtl="0">
              <a:buNone/>
              <a:defRPr sz="800" b="1">
                <a:solidFill>
                  <a:srgbClr val="434343"/>
                </a:solidFill>
                <a:latin typeface="Nunito"/>
                <a:ea typeface="Nunito"/>
                <a:cs typeface="Nunito"/>
                <a:sym typeface="Nunito"/>
              </a:defRPr>
            </a:lvl4pPr>
            <a:lvl5pPr lvl="4" rtl="0">
              <a:buNone/>
              <a:defRPr sz="800" b="1">
                <a:solidFill>
                  <a:srgbClr val="434343"/>
                </a:solidFill>
                <a:latin typeface="Nunito"/>
                <a:ea typeface="Nunito"/>
                <a:cs typeface="Nunito"/>
                <a:sym typeface="Nunito"/>
              </a:defRPr>
            </a:lvl5pPr>
            <a:lvl6pPr lvl="5" rtl="0">
              <a:buNone/>
              <a:defRPr sz="800" b="1">
                <a:solidFill>
                  <a:srgbClr val="434343"/>
                </a:solidFill>
                <a:latin typeface="Nunito"/>
                <a:ea typeface="Nunito"/>
                <a:cs typeface="Nunito"/>
                <a:sym typeface="Nunito"/>
              </a:defRPr>
            </a:lvl6pPr>
            <a:lvl7pPr lvl="6" rtl="0">
              <a:buNone/>
              <a:defRPr sz="800" b="1">
                <a:solidFill>
                  <a:srgbClr val="434343"/>
                </a:solidFill>
                <a:latin typeface="Nunito"/>
                <a:ea typeface="Nunito"/>
                <a:cs typeface="Nunito"/>
                <a:sym typeface="Nunito"/>
              </a:defRPr>
            </a:lvl7pPr>
            <a:lvl8pPr lvl="7" rtl="0">
              <a:buNone/>
              <a:defRPr sz="800" b="1">
                <a:solidFill>
                  <a:srgbClr val="434343"/>
                </a:solidFill>
                <a:latin typeface="Nunito"/>
                <a:ea typeface="Nunito"/>
                <a:cs typeface="Nunito"/>
                <a:sym typeface="Nunito"/>
              </a:defRPr>
            </a:lvl8pPr>
            <a:lvl9pPr lvl="8" rtl="0">
              <a:buNone/>
              <a:defRPr sz="800" b="1">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201972" y="288368"/>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2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30" name="Google Shape;30;p6"/>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6"/>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2" name="Google Shape;32;p6"/>
          <p:cNvSpPr txBox="1">
            <a:spLocks noGrp="1"/>
          </p:cNvSpPr>
          <p:nvPr>
            <p:ph type="sldNum" idx="12"/>
          </p:nvPr>
        </p:nvSpPr>
        <p:spPr>
          <a:xfrm>
            <a:off x="8832299" y="4946907"/>
            <a:ext cx="365400" cy="217200"/>
          </a:xfrm>
          <a:prstGeom prst="rect">
            <a:avLst/>
          </a:prstGeom>
        </p:spPr>
        <p:txBody>
          <a:bodyPr spcFirstLastPara="1" wrap="square" lIns="91425" tIns="91425" rIns="91425" bIns="91425" anchor="ctr" anchorCtr="0">
            <a:noAutofit/>
          </a:bodyPr>
          <a:lstStyle>
            <a:lvl1pPr lvl="0" rtl="0">
              <a:buNone/>
              <a:defRPr sz="800" b="1">
                <a:solidFill>
                  <a:srgbClr val="434343"/>
                </a:solidFill>
                <a:latin typeface="Nunito"/>
                <a:ea typeface="Nunito"/>
                <a:cs typeface="Nunito"/>
                <a:sym typeface="Nunito"/>
              </a:defRPr>
            </a:lvl1pPr>
            <a:lvl2pPr lvl="1" rtl="0">
              <a:buNone/>
              <a:defRPr sz="800" b="1">
                <a:solidFill>
                  <a:srgbClr val="434343"/>
                </a:solidFill>
                <a:latin typeface="Nunito"/>
                <a:ea typeface="Nunito"/>
                <a:cs typeface="Nunito"/>
                <a:sym typeface="Nunito"/>
              </a:defRPr>
            </a:lvl2pPr>
            <a:lvl3pPr lvl="2" rtl="0">
              <a:buNone/>
              <a:defRPr sz="800" b="1">
                <a:solidFill>
                  <a:srgbClr val="434343"/>
                </a:solidFill>
                <a:latin typeface="Nunito"/>
                <a:ea typeface="Nunito"/>
                <a:cs typeface="Nunito"/>
                <a:sym typeface="Nunito"/>
              </a:defRPr>
            </a:lvl3pPr>
            <a:lvl4pPr lvl="3" rtl="0">
              <a:buNone/>
              <a:defRPr sz="800" b="1">
                <a:solidFill>
                  <a:srgbClr val="434343"/>
                </a:solidFill>
                <a:latin typeface="Nunito"/>
                <a:ea typeface="Nunito"/>
                <a:cs typeface="Nunito"/>
                <a:sym typeface="Nunito"/>
              </a:defRPr>
            </a:lvl4pPr>
            <a:lvl5pPr lvl="4" rtl="0">
              <a:buNone/>
              <a:defRPr sz="800" b="1">
                <a:solidFill>
                  <a:srgbClr val="434343"/>
                </a:solidFill>
                <a:latin typeface="Nunito"/>
                <a:ea typeface="Nunito"/>
                <a:cs typeface="Nunito"/>
                <a:sym typeface="Nunito"/>
              </a:defRPr>
            </a:lvl5pPr>
            <a:lvl6pPr lvl="5" rtl="0">
              <a:buNone/>
              <a:defRPr sz="800" b="1">
                <a:solidFill>
                  <a:srgbClr val="434343"/>
                </a:solidFill>
                <a:latin typeface="Nunito"/>
                <a:ea typeface="Nunito"/>
                <a:cs typeface="Nunito"/>
                <a:sym typeface="Nunito"/>
              </a:defRPr>
            </a:lvl6pPr>
            <a:lvl7pPr lvl="6" rtl="0">
              <a:buNone/>
              <a:defRPr sz="800" b="1">
                <a:solidFill>
                  <a:srgbClr val="434343"/>
                </a:solidFill>
                <a:latin typeface="Nunito"/>
                <a:ea typeface="Nunito"/>
                <a:cs typeface="Nunito"/>
                <a:sym typeface="Nunito"/>
              </a:defRPr>
            </a:lvl7pPr>
            <a:lvl8pPr lvl="7" rtl="0">
              <a:buNone/>
              <a:defRPr sz="800" b="1">
                <a:solidFill>
                  <a:srgbClr val="434343"/>
                </a:solidFill>
                <a:latin typeface="Nunito"/>
                <a:ea typeface="Nunito"/>
                <a:cs typeface="Nunito"/>
                <a:sym typeface="Nunito"/>
              </a:defRPr>
            </a:lvl8pPr>
            <a:lvl9pPr lvl="8" rtl="0">
              <a:buNone/>
              <a:defRPr sz="800" b="1">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201972" y="288368"/>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200"/>
              <a:buNone/>
              <a:defRPr/>
            </a:lvl1pPr>
            <a:lvl2pPr lvl="1">
              <a:spcBef>
                <a:spcPts val="0"/>
              </a:spcBef>
              <a:spcAft>
                <a:spcPts val="0"/>
              </a:spcAft>
              <a:buSzPts val="2500"/>
              <a:buNone/>
              <a:defRPr/>
            </a:lvl2pPr>
            <a:lvl3pPr lvl="2">
              <a:spcBef>
                <a:spcPts val="0"/>
              </a:spcBef>
              <a:spcAft>
                <a:spcPts val="0"/>
              </a:spcAft>
              <a:buSzPts val="2500"/>
              <a:buNone/>
              <a:defRPr/>
            </a:lvl3pPr>
            <a:lvl4pPr lvl="3">
              <a:spcBef>
                <a:spcPts val="0"/>
              </a:spcBef>
              <a:spcAft>
                <a:spcPts val="0"/>
              </a:spcAft>
              <a:buSzPts val="2500"/>
              <a:buNone/>
              <a:defRPr/>
            </a:lvl4pPr>
            <a:lvl5pPr lvl="4">
              <a:spcBef>
                <a:spcPts val="0"/>
              </a:spcBef>
              <a:spcAft>
                <a:spcPts val="0"/>
              </a:spcAft>
              <a:buSzPts val="2500"/>
              <a:buNone/>
              <a:defRPr/>
            </a:lvl5pPr>
            <a:lvl6pPr lvl="5">
              <a:spcBef>
                <a:spcPts val="0"/>
              </a:spcBef>
              <a:spcAft>
                <a:spcPts val="0"/>
              </a:spcAft>
              <a:buSzPts val="2500"/>
              <a:buNone/>
              <a:defRPr/>
            </a:lvl6pPr>
            <a:lvl7pPr lvl="6">
              <a:spcBef>
                <a:spcPts val="0"/>
              </a:spcBef>
              <a:spcAft>
                <a:spcPts val="0"/>
              </a:spcAft>
              <a:buSzPts val="2500"/>
              <a:buNone/>
              <a:defRPr/>
            </a:lvl7pPr>
            <a:lvl8pPr lvl="7">
              <a:spcBef>
                <a:spcPts val="0"/>
              </a:spcBef>
              <a:spcAft>
                <a:spcPts val="0"/>
              </a:spcAft>
              <a:buSzPts val="2500"/>
              <a:buNone/>
              <a:defRPr/>
            </a:lvl8pPr>
            <a:lvl9pPr lvl="8">
              <a:spcBef>
                <a:spcPts val="0"/>
              </a:spcBef>
              <a:spcAft>
                <a:spcPts val="0"/>
              </a:spcAft>
              <a:buSzPts val="2500"/>
              <a:buNone/>
              <a:defRPr/>
            </a:lvl9pPr>
          </a:lstStyle>
          <a:p>
            <a:endParaRPr/>
          </a:p>
        </p:txBody>
      </p:sp>
      <p:sp>
        <p:nvSpPr>
          <p:cNvPr id="35" name="Google Shape;35;p7"/>
          <p:cNvSpPr txBox="1">
            <a:spLocks noGrp="1"/>
          </p:cNvSpPr>
          <p:nvPr>
            <p:ph type="sldNum" idx="12"/>
          </p:nvPr>
        </p:nvSpPr>
        <p:spPr>
          <a:xfrm>
            <a:off x="8832299" y="4946907"/>
            <a:ext cx="365400" cy="217200"/>
          </a:xfrm>
          <a:prstGeom prst="rect">
            <a:avLst/>
          </a:prstGeom>
        </p:spPr>
        <p:txBody>
          <a:bodyPr spcFirstLastPara="1" wrap="square" lIns="91425" tIns="91425" rIns="91425" bIns="91425" anchor="ctr" anchorCtr="0">
            <a:noAutofit/>
          </a:bodyPr>
          <a:lstStyle>
            <a:lvl1pPr lvl="0" rtl="0">
              <a:buNone/>
              <a:defRPr sz="800" b="1">
                <a:solidFill>
                  <a:srgbClr val="434343"/>
                </a:solidFill>
                <a:latin typeface="Nunito"/>
                <a:ea typeface="Nunito"/>
                <a:cs typeface="Nunito"/>
                <a:sym typeface="Nunito"/>
              </a:defRPr>
            </a:lvl1pPr>
            <a:lvl2pPr lvl="1" rtl="0">
              <a:buNone/>
              <a:defRPr sz="800" b="1">
                <a:solidFill>
                  <a:srgbClr val="434343"/>
                </a:solidFill>
                <a:latin typeface="Nunito"/>
                <a:ea typeface="Nunito"/>
                <a:cs typeface="Nunito"/>
                <a:sym typeface="Nunito"/>
              </a:defRPr>
            </a:lvl2pPr>
            <a:lvl3pPr lvl="2" rtl="0">
              <a:buNone/>
              <a:defRPr sz="800" b="1">
                <a:solidFill>
                  <a:srgbClr val="434343"/>
                </a:solidFill>
                <a:latin typeface="Nunito"/>
                <a:ea typeface="Nunito"/>
                <a:cs typeface="Nunito"/>
                <a:sym typeface="Nunito"/>
              </a:defRPr>
            </a:lvl3pPr>
            <a:lvl4pPr lvl="3" rtl="0">
              <a:buNone/>
              <a:defRPr sz="800" b="1">
                <a:solidFill>
                  <a:srgbClr val="434343"/>
                </a:solidFill>
                <a:latin typeface="Nunito"/>
                <a:ea typeface="Nunito"/>
                <a:cs typeface="Nunito"/>
                <a:sym typeface="Nunito"/>
              </a:defRPr>
            </a:lvl4pPr>
            <a:lvl5pPr lvl="4" rtl="0">
              <a:buNone/>
              <a:defRPr sz="800" b="1">
                <a:solidFill>
                  <a:srgbClr val="434343"/>
                </a:solidFill>
                <a:latin typeface="Nunito"/>
                <a:ea typeface="Nunito"/>
                <a:cs typeface="Nunito"/>
                <a:sym typeface="Nunito"/>
              </a:defRPr>
            </a:lvl5pPr>
            <a:lvl6pPr lvl="5" rtl="0">
              <a:buNone/>
              <a:defRPr sz="800" b="1">
                <a:solidFill>
                  <a:srgbClr val="434343"/>
                </a:solidFill>
                <a:latin typeface="Nunito"/>
                <a:ea typeface="Nunito"/>
                <a:cs typeface="Nunito"/>
                <a:sym typeface="Nunito"/>
              </a:defRPr>
            </a:lvl6pPr>
            <a:lvl7pPr lvl="6" rtl="0">
              <a:buNone/>
              <a:defRPr sz="800" b="1">
                <a:solidFill>
                  <a:srgbClr val="434343"/>
                </a:solidFill>
                <a:latin typeface="Nunito"/>
                <a:ea typeface="Nunito"/>
                <a:cs typeface="Nunito"/>
                <a:sym typeface="Nunito"/>
              </a:defRPr>
            </a:lvl7pPr>
            <a:lvl8pPr lvl="7" rtl="0">
              <a:buNone/>
              <a:defRPr sz="800" b="1">
                <a:solidFill>
                  <a:srgbClr val="434343"/>
                </a:solidFill>
                <a:latin typeface="Nunito"/>
                <a:ea typeface="Nunito"/>
                <a:cs typeface="Nunito"/>
                <a:sym typeface="Nunito"/>
              </a:defRPr>
            </a:lvl8pPr>
            <a:lvl9pPr lvl="8" rtl="0">
              <a:buNone/>
              <a:defRPr sz="800" b="1">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8" name="Google Shape;38;p8"/>
          <p:cNvSpPr txBox="1">
            <a:spLocks noGrp="1"/>
          </p:cNvSpPr>
          <p:nvPr>
            <p:ph type="sldNum" idx="12"/>
          </p:nvPr>
        </p:nvSpPr>
        <p:spPr>
          <a:xfrm>
            <a:off x="8832299" y="4946907"/>
            <a:ext cx="365400" cy="217200"/>
          </a:xfrm>
          <a:prstGeom prst="rect">
            <a:avLst/>
          </a:prstGeom>
        </p:spPr>
        <p:txBody>
          <a:bodyPr spcFirstLastPara="1" wrap="square" lIns="91425" tIns="91425" rIns="91425" bIns="91425" anchor="ctr" anchorCtr="0">
            <a:noAutofit/>
          </a:bodyPr>
          <a:lstStyle>
            <a:lvl1pPr lvl="0" rtl="0">
              <a:buNone/>
              <a:defRPr sz="800" b="1">
                <a:solidFill>
                  <a:srgbClr val="434343"/>
                </a:solidFill>
                <a:latin typeface="Nunito"/>
                <a:ea typeface="Nunito"/>
                <a:cs typeface="Nunito"/>
                <a:sym typeface="Nunito"/>
              </a:defRPr>
            </a:lvl1pPr>
            <a:lvl2pPr lvl="1" rtl="0">
              <a:buNone/>
              <a:defRPr sz="800" b="1">
                <a:solidFill>
                  <a:srgbClr val="434343"/>
                </a:solidFill>
                <a:latin typeface="Nunito"/>
                <a:ea typeface="Nunito"/>
                <a:cs typeface="Nunito"/>
                <a:sym typeface="Nunito"/>
              </a:defRPr>
            </a:lvl2pPr>
            <a:lvl3pPr lvl="2" rtl="0">
              <a:buNone/>
              <a:defRPr sz="800" b="1">
                <a:solidFill>
                  <a:srgbClr val="434343"/>
                </a:solidFill>
                <a:latin typeface="Nunito"/>
                <a:ea typeface="Nunito"/>
                <a:cs typeface="Nunito"/>
                <a:sym typeface="Nunito"/>
              </a:defRPr>
            </a:lvl3pPr>
            <a:lvl4pPr lvl="3" rtl="0">
              <a:buNone/>
              <a:defRPr sz="800" b="1">
                <a:solidFill>
                  <a:srgbClr val="434343"/>
                </a:solidFill>
                <a:latin typeface="Nunito"/>
                <a:ea typeface="Nunito"/>
                <a:cs typeface="Nunito"/>
                <a:sym typeface="Nunito"/>
              </a:defRPr>
            </a:lvl4pPr>
            <a:lvl5pPr lvl="4" rtl="0">
              <a:buNone/>
              <a:defRPr sz="800" b="1">
                <a:solidFill>
                  <a:srgbClr val="434343"/>
                </a:solidFill>
                <a:latin typeface="Nunito"/>
                <a:ea typeface="Nunito"/>
                <a:cs typeface="Nunito"/>
                <a:sym typeface="Nunito"/>
              </a:defRPr>
            </a:lvl5pPr>
            <a:lvl6pPr lvl="5" rtl="0">
              <a:buNone/>
              <a:defRPr sz="800" b="1">
                <a:solidFill>
                  <a:srgbClr val="434343"/>
                </a:solidFill>
                <a:latin typeface="Nunito"/>
                <a:ea typeface="Nunito"/>
                <a:cs typeface="Nunito"/>
                <a:sym typeface="Nunito"/>
              </a:defRPr>
            </a:lvl6pPr>
            <a:lvl7pPr lvl="6" rtl="0">
              <a:buNone/>
              <a:defRPr sz="800" b="1">
                <a:solidFill>
                  <a:srgbClr val="434343"/>
                </a:solidFill>
                <a:latin typeface="Nunito"/>
                <a:ea typeface="Nunito"/>
                <a:cs typeface="Nunito"/>
                <a:sym typeface="Nunito"/>
              </a:defRPr>
            </a:lvl7pPr>
            <a:lvl8pPr lvl="7" rtl="0">
              <a:buNone/>
              <a:defRPr sz="800" b="1">
                <a:solidFill>
                  <a:srgbClr val="434343"/>
                </a:solidFill>
                <a:latin typeface="Nunito"/>
                <a:ea typeface="Nunito"/>
                <a:cs typeface="Nunito"/>
                <a:sym typeface="Nunito"/>
              </a:defRPr>
            </a:lvl8pPr>
            <a:lvl9pPr lvl="8" rtl="0">
              <a:buNone/>
              <a:defRPr sz="800" b="1">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23850">
              <a:spcBef>
                <a:spcPts val="0"/>
              </a:spcBef>
              <a:spcAft>
                <a:spcPts val="0"/>
              </a:spcAft>
              <a:buSzPts val="1500"/>
              <a:buChar char="●"/>
              <a:defRPr/>
            </a:lvl1pPr>
            <a:lvl2pPr marL="914400" lvl="1" indent="-311150">
              <a:spcBef>
                <a:spcPts val="1600"/>
              </a:spcBef>
              <a:spcAft>
                <a:spcPts val="0"/>
              </a:spcAft>
              <a:buSzPts val="1300"/>
              <a:buChar char="○"/>
              <a:defRPr/>
            </a:lvl2pPr>
            <a:lvl3pPr marL="1371600" lvl="2" indent="-304800">
              <a:spcBef>
                <a:spcPts val="1600"/>
              </a:spcBef>
              <a:spcAft>
                <a:spcPts val="0"/>
              </a:spcAft>
              <a:buSzPts val="1200"/>
              <a:buChar char="■"/>
              <a:defRPr/>
            </a:lvl3pPr>
            <a:lvl4pPr marL="1828800" lvl="3" indent="-298450">
              <a:spcBef>
                <a:spcPts val="1600"/>
              </a:spcBef>
              <a:spcAft>
                <a:spcPts val="0"/>
              </a:spcAft>
              <a:buSzPts val="1100"/>
              <a:buChar char="●"/>
              <a:defRPr/>
            </a:lvl4pPr>
            <a:lvl5pPr marL="2286000" lvl="4" indent="-292100">
              <a:spcBef>
                <a:spcPts val="1600"/>
              </a:spcBef>
              <a:spcAft>
                <a:spcPts val="0"/>
              </a:spcAft>
              <a:buSzPts val="1000"/>
              <a:buChar char="○"/>
              <a:defRPr/>
            </a:lvl5pPr>
            <a:lvl6pPr marL="2743200" lvl="5" indent="-285750">
              <a:spcBef>
                <a:spcPts val="1600"/>
              </a:spcBef>
              <a:spcAft>
                <a:spcPts val="0"/>
              </a:spcAft>
              <a:buSzPts val="900"/>
              <a:buChar char="■"/>
              <a:defRPr/>
            </a:lvl6pPr>
            <a:lvl7pPr marL="3200400" lvl="6" indent="-279400">
              <a:spcBef>
                <a:spcPts val="1600"/>
              </a:spcBef>
              <a:spcAft>
                <a:spcPts val="0"/>
              </a:spcAft>
              <a:buSzPts val="800"/>
              <a:buChar char="●"/>
              <a:defRPr/>
            </a:lvl7pPr>
            <a:lvl8pPr marL="3657600" lvl="7" indent="-273050">
              <a:spcBef>
                <a:spcPts val="1600"/>
              </a:spcBef>
              <a:spcAft>
                <a:spcPts val="0"/>
              </a:spcAft>
              <a:buSzPts val="700"/>
              <a:buChar char="○"/>
              <a:defRPr/>
            </a:lvl8pPr>
            <a:lvl9pPr marL="4114800" lvl="8" indent="-266700">
              <a:spcBef>
                <a:spcPts val="1600"/>
              </a:spcBef>
              <a:spcAft>
                <a:spcPts val="1600"/>
              </a:spcAft>
              <a:buSzPts val="600"/>
              <a:buChar char="■"/>
              <a:defRPr/>
            </a:lvl9pPr>
          </a:lstStyle>
          <a:p>
            <a:endParaRPr/>
          </a:p>
        </p:txBody>
      </p:sp>
      <p:sp>
        <p:nvSpPr>
          <p:cNvPr id="44" name="Google Shape;44;p9"/>
          <p:cNvSpPr txBox="1">
            <a:spLocks noGrp="1"/>
          </p:cNvSpPr>
          <p:nvPr>
            <p:ph type="sldNum" idx="12"/>
          </p:nvPr>
        </p:nvSpPr>
        <p:spPr>
          <a:xfrm>
            <a:off x="8832299" y="4946907"/>
            <a:ext cx="365400" cy="217200"/>
          </a:xfrm>
          <a:prstGeom prst="rect">
            <a:avLst/>
          </a:prstGeom>
        </p:spPr>
        <p:txBody>
          <a:bodyPr spcFirstLastPara="1" wrap="square" lIns="91425" tIns="91425" rIns="91425" bIns="91425" anchor="ctr" anchorCtr="0">
            <a:noAutofit/>
          </a:bodyPr>
          <a:lstStyle>
            <a:lvl1pPr lvl="0" rtl="0">
              <a:buNone/>
              <a:defRPr sz="800" b="1">
                <a:solidFill>
                  <a:srgbClr val="434343"/>
                </a:solidFill>
                <a:latin typeface="Nunito"/>
                <a:ea typeface="Nunito"/>
                <a:cs typeface="Nunito"/>
                <a:sym typeface="Nunito"/>
              </a:defRPr>
            </a:lvl1pPr>
            <a:lvl2pPr lvl="1" rtl="0">
              <a:buNone/>
              <a:defRPr sz="800" b="1">
                <a:solidFill>
                  <a:srgbClr val="434343"/>
                </a:solidFill>
                <a:latin typeface="Nunito"/>
                <a:ea typeface="Nunito"/>
                <a:cs typeface="Nunito"/>
                <a:sym typeface="Nunito"/>
              </a:defRPr>
            </a:lvl2pPr>
            <a:lvl3pPr lvl="2" rtl="0">
              <a:buNone/>
              <a:defRPr sz="800" b="1">
                <a:solidFill>
                  <a:srgbClr val="434343"/>
                </a:solidFill>
                <a:latin typeface="Nunito"/>
                <a:ea typeface="Nunito"/>
                <a:cs typeface="Nunito"/>
                <a:sym typeface="Nunito"/>
              </a:defRPr>
            </a:lvl3pPr>
            <a:lvl4pPr lvl="3" rtl="0">
              <a:buNone/>
              <a:defRPr sz="800" b="1">
                <a:solidFill>
                  <a:srgbClr val="434343"/>
                </a:solidFill>
                <a:latin typeface="Nunito"/>
                <a:ea typeface="Nunito"/>
                <a:cs typeface="Nunito"/>
                <a:sym typeface="Nunito"/>
              </a:defRPr>
            </a:lvl4pPr>
            <a:lvl5pPr lvl="4" rtl="0">
              <a:buNone/>
              <a:defRPr sz="800" b="1">
                <a:solidFill>
                  <a:srgbClr val="434343"/>
                </a:solidFill>
                <a:latin typeface="Nunito"/>
                <a:ea typeface="Nunito"/>
                <a:cs typeface="Nunito"/>
                <a:sym typeface="Nunito"/>
              </a:defRPr>
            </a:lvl5pPr>
            <a:lvl6pPr lvl="5" rtl="0">
              <a:buNone/>
              <a:defRPr sz="800" b="1">
                <a:solidFill>
                  <a:srgbClr val="434343"/>
                </a:solidFill>
                <a:latin typeface="Nunito"/>
                <a:ea typeface="Nunito"/>
                <a:cs typeface="Nunito"/>
                <a:sym typeface="Nunito"/>
              </a:defRPr>
            </a:lvl6pPr>
            <a:lvl7pPr lvl="6" rtl="0">
              <a:buNone/>
              <a:defRPr sz="800" b="1">
                <a:solidFill>
                  <a:srgbClr val="434343"/>
                </a:solidFill>
                <a:latin typeface="Nunito"/>
                <a:ea typeface="Nunito"/>
                <a:cs typeface="Nunito"/>
                <a:sym typeface="Nunito"/>
              </a:defRPr>
            </a:lvl7pPr>
            <a:lvl8pPr lvl="7" rtl="0">
              <a:buNone/>
              <a:defRPr sz="800" b="1">
                <a:solidFill>
                  <a:srgbClr val="434343"/>
                </a:solidFill>
                <a:latin typeface="Nunito"/>
                <a:ea typeface="Nunito"/>
                <a:cs typeface="Nunito"/>
                <a:sym typeface="Nunito"/>
              </a:defRPr>
            </a:lvl8pPr>
            <a:lvl9pPr lvl="8" rtl="0">
              <a:buNone/>
              <a:defRPr sz="800" b="1">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5"/>
        <p:cNvGrpSpPr/>
        <p:nvPr/>
      </p:nvGrpSpPr>
      <p:grpSpPr>
        <a:xfrm>
          <a:off x="0" y="0"/>
          <a:ext cx="0" cy="0"/>
          <a:chOff x="0" y="0"/>
          <a:chExt cx="0" cy="0"/>
        </a:xfrm>
      </p:grpSpPr>
      <p:sp>
        <p:nvSpPr>
          <p:cNvPr id="46" name="Google Shape;46;p10"/>
          <p:cNvSpPr txBox="1">
            <a:spLocks noGrp="1"/>
          </p:cNvSpPr>
          <p:nvPr>
            <p:ph type="sldNum" idx="12"/>
          </p:nvPr>
        </p:nvSpPr>
        <p:spPr>
          <a:xfrm>
            <a:off x="8832299" y="4946907"/>
            <a:ext cx="365400" cy="217200"/>
          </a:xfrm>
          <a:prstGeom prst="rect">
            <a:avLst/>
          </a:prstGeom>
        </p:spPr>
        <p:txBody>
          <a:bodyPr spcFirstLastPara="1" wrap="square" lIns="91425" tIns="91425" rIns="91425" bIns="91425" anchor="ctr" anchorCtr="0">
            <a:noAutofit/>
          </a:bodyPr>
          <a:lstStyle>
            <a:lvl1pPr lvl="0" rtl="0">
              <a:buNone/>
              <a:defRPr sz="800" b="1">
                <a:solidFill>
                  <a:srgbClr val="434343"/>
                </a:solidFill>
                <a:latin typeface="Nunito"/>
                <a:ea typeface="Nunito"/>
                <a:cs typeface="Nunito"/>
                <a:sym typeface="Nunito"/>
              </a:defRPr>
            </a:lvl1pPr>
            <a:lvl2pPr lvl="1" rtl="0">
              <a:buNone/>
              <a:defRPr sz="800" b="1">
                <a:solidFill>
                  <a:srgbClr val="434343"/>
                </a:solidFill>
                <a:latin typeface="Nunito"/>
                <a:ea typeface="Nunito"/>
                <a:cs typeface="Nunito"/>
                <a:sym typeface="Nunito"/>
              </a:defRPr>
            </a:lvl2pPr>
            <a:lvl3pPr lvl="2" rtl="0">
              <a:buNone/>
              <a:defRPr sz="800" b="1">
                <a:solidFill>
                  <a:srgbClr val="434343"/>
                </a:solidFill>
                <a:latin typeface="Nunito"/>
                <a:ea typeface="Nunito"/>
                <a:cs typeface="Nunito"/>
                <a:sym typeface="Nunito"/>
              </a:defRPr>
            </a:lvl3pPr>
            <a:lvl4pPr lvl="3" rtl="0">
              <a:buNone/>
              <a:defRPr sz="800" b="1">
                <a:solidFill>
                  <a:srgbClr val="434343"/>
                </a:solidFill>
                <a:latin typeface="Nunito"/>
                <a:ea typeface="Nunito"/>
                <a:cs typeface="Nunito"/>
                <a:sym typeface="Nunito"/>
              </a:defRPr>
            </a:lvl4pPr>
            <a:lvl5pPr lvl="4" rtl="0">
              <a:buNone/>
              <a:defRPr sz="800" b="1">
                <a:solidFill>
                  <a:srgbClr val="434343"/>
                </a:solidFill>
                <a:latin typeface="Nunito"/>
                <a:ea typeface="Nunito"/>
                <a:cs typeface="Nunito"/>
                <a:sym typeface="Nunito"/>
              </a:defRPr>
            </a:lvl5pPr>
            <a:lvl6pPr lvl="5" rtl="0">
              <a:buNone/>
              <a:defRPr sz="800" b="1">
                <a:solidFill>
                  <a:srgbClr val="434343"/>
                </a:solidFill>
                <a:latin typeface="Nunito"/>
                <a:ea typeface="Nunito"/>
                <a:cs typeface="Nunito"/>
                <a:sym typeface="Nunito"/>
              </a:defRPr>
            </a:lvl6pPr>
            <a:lvl7pPr lvl="6" rtl="0">
              <a:buNone/>
              <a:defRPr sz="800" b="1">
                <a:solidFill>
                  <a:srgbClr val="434343"/>
                </a:solidFill>
                <a:latin typeface="Nunito"/>
                <a:ea typeface="Nunito"/>
                <a:cs typeface="Nunito"/>
                <a:sym typeface="Nunito"/>
              </a:defRPr>
            </a:lvl7pPr>
            <a:lvl8pPr lvl="7" rtl="0">
              <a:buNone/>
              <a:defRPr sz="800" b="1">
                <a:solidFill>
                  <a:srgbClr val="434343"/>
                </a:solidFill>
                <a:latin typeface="Nunito"/>
                <a:ea typeface="Nunito"/>
                <a:cs typeface="Nunito"/>
                <a:sym typeface="Nunito"/>
              </a:defRPr>
            </a:lvl8pPr>
            <a:lvl9pPr lvl="8" rtl="0">
              <a:buNone/>
              <a:defRPr sz="800" b="1">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01972" y="288368"/>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434343"/>
              </a:buClr>
              <a:buSzPts val="2200"/>
              <a:buFont typeface="Nunito"/>
              <a:buNone/>
              <a:defRPr sz="2200" b="1">
                <a:solidFill>
                  <a:srgbClr val="434343"/>
                </a:solidFill>
                <a:latin typeface="Nunito"/>
                <a:ea typeface="Nunito"/>
                <a:cs typeface="Nunito"/>
                <a:sym typeface="Nunito"/>
              </a:defRPr>
            </a:lvl1pPr>
            <a:lvl2pPr lvl="1" rtl="0">
              <a:spcBef>
                <a:spcPts val="0"/>
              </a:spcBef>
              <a:spcAft>
                <a:spcPts val="0"/>
              </a:spcAft>
              <a:buClr>
                <a:srgbClr val="434343"/>
              </a:buClr>
              <a:buSzPts val="2500"/>
              <a:buFont typeface="Nunito SemiBold"/>
              <a:buNone/>
              <a:defRPr sz="2500">
                <a:solidFill>
                  <a:srgbClr val="434343"/>
                </a:solidFill>
                <a:latin typeface="Nunito SemiBold"/>
                <a:ea typeface="Nunito SemiBold"/>
                <a:cs typeface="Nunito SemiBold"/>
                <a:sym typeface="Nunito SemiBold"/>
              </a:defRPr>
            </a:lvl2pPr>
            <a:lvl3pPr lvl="2" rtl="0">
              <a:spcBef>
                <a:spcPts val="0"/>
              </a:spcBef>
              <a:spcAft>
                <a:spcPts val="0"/>
              </a:spcAft>
              <a:buClr>
                <a:srgbClr val="434343"/>
              </a:buClr>
              <a:buSzPts val="2500"/>
              <a:buFont typeface="Nunito SemiBold"/>
              <a:buNone/>
              <a:defRPr sz="2500">
                <a:solidFill>
                  <a:srgbClr val="434343"/>
                </a:solidFill>
                <a:latin typeface="Nunito SemiBold"/>
                <a:ea typeface="Nunito SemiBold"/>
                <a:cs typeface="Nunito SemiBold"/>
                <a:sym typeface="Nunito SemiBold"/>
              </a:defRPr>
            </a:lvl3pPr>
            <a:lvl4pPr lvl="3" rtl="0">
              <a:spcBef>
                <a:spcPts val="0"/>
              </a:spcBef>
              <a:spcAft>
                <a:spcPts val="0"/>
              </a:spcAft>
              <a:buClr>
                <a:srgbClr val="434343"/>
              </a:buClr>
              <a:buSzPts val="2500"/>
              <a:buFont typeface="Nunito SemiBold"/>
              <a:buNone/>
              <a:defRPr sz="2500">
                <a:solidFill>
                  <a:srgbClr val="434343"/>
                </a:solidFill>
                <a:latin typeface="Nunito SemiBold"/>
                <a:ea typeface="Nunito SemiBold"/>
                <a:cs typeface="Nunito SemiBold"/>
                <a:sym typeface="Nunito SemiBold"/>
              </a:defRPr>
            </a:lvl4pPr>
            <a:lvl5pPr lvl="4" rtl="0">
              <a:spcBef>
                <a:spcPts val="0"/>
              </a:spcBef>
              <a:spcAft>
                <a:spcPts val="0"/>
              </a:spcAft>
              <a:buClr>
                <a:srgbClr val="434343"/>
              </a:buClr>
              <a:buSzPts val="2500"/>
              <a:buFont typeface="Nunito SemiBold"/>
              <a:buNone/>
              <a:defRPr sz="2500">
                <a:solidFill>
                  <a:srgbClr val="434343"/>
                </a:solidFill>
                <a:latin typeface="Nunito SemiBold"/>
                <a:ea typeface="Nunito SemiBold"/>
                <a:cs typeface="Nunito SemiBold"/>
                <a:sym typeface="Nunito SemiBold"/>
              </a:defRPr>
            </a:lvl5pPr>
            <a:lvl6pPr lvl="5" rtl="0">
              <a:spcBef>
                <a:spcPts val="0"/>
              </a:spcBef>
              <a:spcAft>
                <a:spcPts val="0"/>
              </a:spcAft>
              <a:buClr>
                <a:srgbClr val="434343"/>
              </a:buClr>
              <a:buSzPts val="2500"/>
              <a:buFont typeface="Nunito SemiBold"/>
              <a:buNone/>
              <a:defRPr sz="2500">
                <a:solidFill>
                  <a:srgbClr val="434343"/>
                </a:solidFill>
                <a:latin typeface="Nunito SemiBold"/>
                <a:ea typeface="Nunito SemiBold"/>
                <a:cs typeface="Nunito SemiBold"/>
                <a:sym typeface="Nunito SemiBold"/>
              </a:defRPr>
            </a:lvl6pPr>
            <a:lvl7pPr lvl="6" rtl="0">
              <a:spcBef>
                <a:spcPts val="0"/>
              </a:spcBef>
              <a:spcAft>
                <a:spcPts val="0"/>
              </a:spcAft>
              <a:buClr>
                <a:srgbClr val="434343"/>
              </a:buClr>
              <a:buSzPts val="2500"/>
              <a:buFont typeface="Nunito SemiBold"/>
              <a:buNone/>
              <a:defRPr sz="2500">
                <a:solidFill>
                  <a:srgbClr val="434343"/>
                </a:solidFill>
                <a:latin typeface="Nunito SemiBold"/>
                <a:ea typeface="Nunito SemiBold"/>
                <a:cs typeface="Nunito SemiBold"/>
                <a:sym typeface="Nunito SemiBold"/>
              </a:defRPr>
            </a:lvl7pPr>
            <a:lvl8pPr lvl="7" rtl="0">
              <a:spcBef>
                <a:spcPts val="0"/>
              </a:spcBef>
              <a:spcAft>
                <a:spcPts val="0"/>
              </a:spcAft>
              <a:buClr>
                <a:srgbClr val="434343"/>
              </a:buClr>
              <a:buSzPts val="2500"/>
              <a:buFont typeface="Nunito SemiBold"/>
              <a:buNone/>
              <a:defRPr sz="2500">
                <a:solidFill>
                  <a:srgbClr val="434343"/>
                </a:solidFill>
                <a:latin typeface="Nunito SemiBold"/>
                <a:ea typeface="Nunito SemiBold"/>
                <a:cs typeface="Nunito SemiBold"/>
                <a:sym typeface="Nunito SemiBold"/>
              </a:defRPr>
            </a:lvl8pPr>
            <a:lvl9pPr lvl="8" rtl="0">
              <a:spcBef>
                <a:spcPts val="0"/>
              </a:spcBef>
              <a:spcAft>
                <a:spcPts val="0"/>
              </a:spcAft>
              <a:buClr>
                <a:srgbClr val="434343"/>
              </a:buClr>
              <a:buSzPts val="2500"/>
              <a:buFont typeface="Nunito SemiBold"/>
              <a:buNone/>
              <a:defRPr sz="2500">
                <a:solidFill>
                  <a:srgbClr val="434343"/>
                </a:solidFill>
                <a:latin typeface="Nunito SemiBold"/>
                <a:ea typeface="Nunito SemiBold"/>
                <a:cs typeface="Nunito SemiBold"/>
                <a:sym typeface="Nunito SemiBold"/>
              </a:defRPr>
            </a:lvl9pPr>
          </a:lstStyle>
          <a:p>
            <a:endParaRPr/>
          </a:p>
        </p:txBody>
      </p:sp>
      <p:sp>
        <p:nvSpPr>
          <p:cNvPr id="7" name="Google Shape;7;p1"/>
          <p:cNvSpPr txBox="1">
            <a:spLocks noGrp="1"/>
          </p:cNvSpPr>
          <p:nvPr>
            <p:ph type="body" idx="1"/>
          </p:nvPr>
        </p:nvSpPr>
        <p:spPr>
          <a:xfrm>
            <a:off x="311700" y="861075"/>
            <a:ext cx="8520600" cy="3416400"/>
          </a:xfrm>
          <a:prstGeom prst="rect">
            <a:avLst/>
          </a:prstGeom>
          <a:noFill/>
          <a:ln>
            <a:noFill/>
          </a:ln>
        </p:spPr>
        <p:txBody>
          <a:bodyPr spcFirstLastPara="1" wrap="square" lIns="91425" tIns="91425" rIns="91425" bIns="91425" anchor="t" anchorCtr="0">
            <a:noAutofit/>
          </a:bodyPr>
          <a:lstStyle>
            <a:lvl1pPr marL="457200" lvl="0" indent="-323850">
              <a:lnSpc>
                <a:spcPct val="115000"/>
              </a:lnSpc>
              <a:spcBef>
                <a:spcPts val="0"/>
              </a:spcBef>
              <a:spcAft>
                <a:spcPts val="0"/>
              </a:spcAft>
              <a:buClr>
                <a:schemeClr val="dk2"/>
              </a:buClr>
              <a:buSzPts val="1500"/>
              <a:buFont typeface="Nunito"/>
              <a:buChar char="●"/>
              <a:defRPr sz="1500">
                <a:solidFill>
                  <a:schemeClr val="dk2"/>
                </a:solidFill>
                <a:latin typeface="Nunito"/>
                <a:ea typeface="Nunito"/>
                <a:cs typeface="Nunito"/>
                <a:sym typeface="Nunito"/>
              </a:defRPr>
            </a:lvl1pPr>
            <a:lvl2pPr marL="914400" lvl="1" indent="-311150">
              <a:lnSpc>
                <a:spcPct val="115000"/>
              </a:lnSpc>
              <a:spcBef>
                <a:spcPts val="1600"/>
              </a:spcBef>
              <a:spcAft>
                <a:spcPts val="0"/>
              </a:spcAft>
              <a:buClr>
                <a:schemeClr val="dk2"/>
              </a:buClr>
              <a:buSzPts val="1300"/>
              <a:buFont typeface="Nunito"/>
              <a:buChar char="○"/>
              <a:defRPr sz="1300">
                <a:solidFill>
                  <a:schemeClr val="dk2"/>
                </a:solidFill>
                <a:latin typeface="Nunito"/>
                <a:ea typeface="Nunito"/>
                <a:cs typeface="Nunito"/>
                <a:sym typeface="Nunito"/>
              </a:defRPr>
            </a:lvl2pPr>
            <a:lvl3pPr marL="1371600" lvl="2" indent="-304800">
              <a:lnSpc>
                <a:spcPct val="115000"/>
              </a:lnSpc>
              <a:spcBef>
                <a:spcPts val="1600"/>
              </a:spcBef>
              <a:spcAft>
                <a:spcPts val="0"/>
              </a:spcAft>
              <a:buClr>
                <a:schemeClr val="dk2"/>
              </a:buClr>
              <a:buSzPts val="1200"/>
              <a:buFont typeface="Nunito"/>
              <a:buChar char="■"/>
              <a:defRPr sz="1200">
                <a:solidFill>
                  <a:schemeClr val="dk2"/>
                </a:solidFill>
                <a:latin typeface="Nunito"/>
                <a:ea typeface="Nunito"/>
                <a:cs typeface="Nunito"/>
                <a:sym typeface="Nunito"/>
              </a:defRPr>
            </a:lvl3pPr>
            <a:lvl4pPr marL="1828800" lvl="3" indent="-298450">
              <a:lnSpc>
                <a:spcPct val="115000"/>
              </a:lnSpc>
              <a:spcBef>
                <a:spcPts val="160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2100">
              <a:lnSpc>
                <a:spcPct val="115000"/>
              </a:lnSpc>
              <a:spcBef>
                <a:spcPts val="1600"/>
              </a:spcBef>
              <a:spcAft>
                <a:spcPts val="0"/>
              </a:spcAft>
              <a:buClr>
                <a:schemeClr val="dk2"/>
              </a:buClr>
              <a:buSzPts val="1000"/>
              <a:buFont typeface="Nunito"/>
              <a:buChar char="○"/>
              <a:defRPr sz="1000">
                <a:solidFill>
                  <a:schemeClr val="dk2"/>
                </a:solidFill>
                <a:latin typeface="Nunito"/>
                <a:ea typeface="Nunito"/>
                <a:cs typeface="Nunito"/>
                <a:sym typeface="Nunito"/>
              </a:defRPr>
            </a:lvl5pPr>
            <a:lvl6pPr marL="2743200" lvl="5" indent="-285750">
              <a:lnSpc>
                <a:spcPct val="115000"/>
              </a:lnSpc>
              <a:spcBef>
                <a:spcPts val="1600"/>
              </a:spcBef>
              <a:spcAft>
                <a:spcPts val="0"/>
              </a:spcAft>
              <a:buClr>
                <a:schemeClr val="dk2"/>
              </a:buClr>
              <a:buSzPts val="900"/>
              <a:buFont typeface="Nunito"/>
              <a:buChar char="■"/>
              <a:defRPr sz="900">
                <a:solidFill>
                  <a:schemeClr val="dk2"/>
                </a:solidFill>
                <a:latin typeface="Nunito"/>
                <a:ea typeface="Nunito"/>
                <a:cs typeface="Nunito"/>
                <a:sym typeface="Nunito"/>
              </a:defRPr>
            </a:lvl6pPr>
            <a:lvl7pPr marL="3200400" lvl="6" indent="-279400">
              <a:lnSpc>
                <a:spcPct val="115000"/>
              </a:lnSpc>
              <a:spcBef>
                <a:spcPts val="1600"/>
              </a:spcBef>
              <a:spcAft>
                <a:spcPts val="0"/>
              </a:spcAft>
              <a:buClr>
                <a:schemeClr val="dk2"/>
              </a:buClr>
              <a:buSzPts val="800"/>
              <a:buFont typeface="Nunito"/>
              <a:buChar char="●"/>
              <a:defRPr sz="800">
                <a:solidFill>
                  <a:schemeClr val="dk2"/>
                </a:solidFill>
                <a:latin typeface="Nunito"/>
                <a:ea typeface="Nunito"/>
                <a:cs typeface="Nunito"/>
                <a:sym typeface="Nunito"/>
              </a:defRPr>
            </a:lvl7pPr>
            <a:lvl8pPr marL="3657600" lvl="7" indent="-273050">
              <a:lnSpc>
                <a:spcPct val="115000"/>
              </a:lnSpc>
              <a:spcBef>
                <a:spcPts val="1600"/>
              </a:spcBef>
              <a:spcAft>
                <a:spcPts val="0"/>
              </a:spcAft>
              <a:buClr>
                <a:schemeClr val="dk2"/>
              </a:buClr>
              <a:buSzPts val="700"/>
              <a:buFont typeface="Nunito"/>
              <a:buChar char="○"/>
              <a:defRPr sz="700">
                <a:solidFill>
                  <a:schemeClr val="dk2"/>
                </a:solidFill>
                <a:latin typeface="Nunito"/>
                <a:ea typeface="Nunito"/>
                <a:cs typeface="Nunito"/>
                <a:sym typeface="Nunito"/>
              </a:defRPr>
            </a:lvl8pPr>
            <a:lvl9pPr marL="4114800" lvl="8" indent="-266700">
              <a:lnSpc>
                <a:spcPct val="115000"/>
              </a:lnSpc>
              <a:spcBef>
                <a:spcPts val="1600"/>
              </a:spcBef>
              <a:spcAft>
                <a:spcPts val="1600"/>
              </a:spcAft>
              <a:buClr>
                <a:schemeClr val="dk2"/>
              </a:buClr>
              <a:buSzPts val="600"/>
              <a:buFont typeface="Nunito"/>
              <a:buChar char="■"/>
              <a:defRPr sz="600">
                <a:solidFill>
                  <a:schemeClr val="dk2"/>
                </a:solidFill>
                <a:latin typeface="Nunito"/>
                <a:ea typeface="Nunito"/>
                <a:cs typeface="Nunito"/>
                <a:sym typeface="Nunito"/>
              </a:defRPr>
            </a:lvl9pPr>
          </a:lstStyle>
          <a:p>
            <a:endParaRPr/>
          </a:p>
        </p:txBody>
      </p:sp>
      <p:sp>
        <p:nvSpPr>
          <p:cNvPr id="8" name="Google Shape;8;p1"/>
          <p:cNvSpPr txBox="1"/>
          <p:nvPr/>
        </p:nvSpPr>
        <p:spPr>
          <a:xfrm>
            <a:off x="2234400" y="4917657"/>
            <a:ext cx="4675200" cy="275700"/>
          </a:xfrm>
          <a:prstGeom prst="rect">
            <a:avLst/>
          </a:prstGeom>
          <a:noFill/>
          <a:ln>
            <a:noFill/>
          </a:ln>
        </p:spPr>
        <p:txBody>
          <a:bodyPr spcFirstLastPara="1" wrap="square" lIns="91425" tIns="91425" rIns="91425" bIns="91425" anchor="t" anchorCtr="0">
            <a:noAutofit/>
          </a:bodyPr>
          <a:lstStyle/>
          <a:p>
            <a:pPr marL="12700" lvl="0" indent="0" algn="ctr" rtl="0">
              <a:lnSpc>
                <a:spcPct val="102500"/>
              </a:lnSpc>
              <a:spcBef>
                <a:spcPts val="0"/>
              </a:spcBef>
              <a:spcAft>
                <a:spcPts val="0"/>
              </a:spcAft>
              <a:buNone/>
            </a:pPr>
            <a:r>
              <a:rPr lang="en" sz="700" b="1">
                <a:solidFill>
                  <a:srgbClr val="434343"/>
                </a:solidFill>
                <a:latin typeface="Nunito"/>
                <a:ea typeface="Nunito"/>
                <a:cs typeface="Nunito"/>
                <a:sym typeface="Nunito"/>
              </a:rPr>
              <a:t>Proprietary content. © Great Learning. All Rights Reserved. Unauthorized use or distribution prohibited.</a:t>
            </a:r>
            <a:endParaRPr sz="700" b="1">
              <a:solidFill>
                <a:srgbClr val="434343"/>
              </a:solidFill>
              <a:latin typeface="Nunito"/>
              <a:ea typeface="Nunito"/>
              <a:cs typeface="Nunito"/>
              <a:sym typeface="Nunito"/>
            </a:endParaRPr>
          </a:p>
        </p:txBody>
      </p:sp>
      <p:sp>
        <p:nvSpPr>
          <p:cNvPr id="9" name="Google Shape;9;p1"/>
          <p:cNvSpPr txBox="1">
            <a:spLocks noGrp="1"/>
          </p:cNvSpPr>
          <p:nvPr>
            <p:ph type="sldNum" idx="12"/>
          </p:nvPr>
        </p:nvSpPr>
        <p:spPr>
          <a:xfrm>
            <a:off x="8832299" y="4946907"/>
            <a:ext cx="365400" cy="217200"/>
          </a:xfrm>
          <a:prstGeom prst="rect">
            <a:avLst/>
          </a:prstGeom>
          <a:noFill/>
          <a:ln>
            <a:noFill/>
          </a:ln>
        </p:spPr>
        <p:txBody>
          <a:bodyPr spcFirstLastPara="1" wrap="square" lIns="91425" tIns="91425" rIns="91425" bIns="91425" anchor="ctr" anchorCtr="0">
            <a:noAutofit/>
          </a:bodyPr>
          <a:lstStyle>
            <a:lvl1pPr lvl="0" algn="ctr" rtl="0">
              <a:buNone/>
              <a:defRPr sz="800" b="1">
                <a:solidFill>
                  <a:srgbClr val="434343"/>
                </a:solidFill>
                <a:latin typeface="Nunito"/>
                <a:ea typeface="Nunito"/>
                <a:cs typeface="Nunito"/>
                <a:sym typeface="Nunito"/>
              </a:defRPr>
            </a:lvl1pPr>
            <a:lvl2pPr lvl="1" algn="ctr" rtl="0">
              <a:buNone/>
              <a:defRPr sz="800" b="1">
                <a:solidFill>
                  <a:srgbClr val="434343"/>
                </a:solidFill>
                <a:latin typeface="Nunito"/>
                <a:ea typeface="Nunito"/>
                <a:cs typeface="Nunito"/>
                <a:sym typeface="Nunito"/>
              </a:defRPr>
            </a:lvl2pPr>
            <a:lvl3pPr lvl="2" algn="ctr" rtl="0">
              <a:buNone/>
              <a:defRPr sz="800" b="1">
                <a:solidFill>
                  <a:srgbClr val="434343"/>
                </a:solidFill>
                <a:latin typeface="Nunito"/>
                <a:ea typeface="Nunito"/>
                <a:cs typeface="Nunito"/>
                <a:sym typeface="Nunito"/>
              </a:defRPr>
            </a:lvl3pPr>
            <a:lvl4pPr lvl="3" algn="ctr" rtl="0">
              <a:buNone/>
              <a:defRPr sz="800" b="1">
                <a:solidFill>
                  <a:srgbClr val="434343"/>
                </a:solidFill>
                <a:latin typeface="Nunito"/>
                <a:ea typeface="Nunito"/>
                <a:cs typeface="Nunito"/>
                <a:sym typeface="Nunito"/>
              </a:defRPr>
            </a:lvl4pPr>
            <a:lvl5pPr lvl="4" algn="ctr" rtl="0">
              <a:buNone/>
              <a:defRPr sz="800" b="1">
                <a:solidFill>
                  <a:srgbClr val="434343"/>
                </a:solidFill>
                <a:latin typeface="Nunito"/>
                <a:ea typeface="Nunito"/>
                <a:cs typeface="Nunito"/>
                <a:sym typeface="Nunito"/>
              </a:defRPr>
            </a:lvl5pPr>
            <a:lvl6pPr lvl="5" algn="ctr" rtl="0">
              <a:buNone/>
              <a:defRPr sz="800" b="1">
                <a:solidFill>
                  <a:srgbClr val="434343"/>
                </a:solidFill>
                <a:latin typeface="Nunito"/>
                <a:ea typeface="Nunito"/>
                <a:cs typeface="Nunito"/>
                <a:sym typeface="Nunito"/>
              </a:defRPr>
            </a:lvl6pPr>
            <a:lvl7pPr lvl="6" algn="ctr" rtl="0">
              <a:buNone/>
              <a:defRPr sz="800" b="1">
                <a:solidFill>
                  <a:srgbClr val="434343"/>
                </a:solidFill>
                <a:latin typeface="Nunito"/>
                <a:ea typeface="Nunito"/>
                <a:cs typeface="Nunito"/>
                <a:sym typeface="Nunito"/>
              </a:defRPr>
            </a:lvl7pPr>
            <a:lvl8pPr lvl="7" algn="ctr" rtl="0">
              <a:buNone/>
              <a:defRPr sz="800" b="1">
                <a:solidFill>
                  <a:srgbClr val="434343"/>
                </a:solidFill>
                <a:latin typeface="Nunito"/>
                <a:ea typeface="Nunito"/>
                <a:cs typeface="Nunito"/>
                <a:sym typeface="Nunito"/>
              </a:defRPr>
            </a:lvl8pPr>
            <a:lvl9pPr lvl="8" algn="ctr" rtl="0">
              <a:buNone/>
              <a:defRPr sz="800" b="1">
                <a:solidFill>
                  <a:srgbClr val="434343"/>
                </a:solidFill>
                <a:latin typeface="Nunito"/>
                <a:ea typeface="Nunito"/>
                <a:cs typeface="Nunito"/>
                <a:sym typeface="Nunito"/>
              </a:defRPr>
            </a:lvl9pPr>
          </a:lstStyle>
          <a:p>
            <a:pPr marL="0" lvl="0" indent="0" algn="ctr" rtl="0">
              <a:spcBef>
                <a:spcPts val="0"/>
              </a:spcBef>
              <a:spcAft>
                <a:spcPts val="0"/>
              </a:spcAft>
              <a:buNone/>
            </a:pPr>
            <a:fld id="{00000000-1234-1234-1234-123412341234}" type="slidenum">
              <a:rPr lang="en"/>
              <a:t>‹#›</a:t>
            </a:fld>
            <a:endParaRPr/>
          </a:p>
        </p:txBody>
      </p:sp>
      <p:pic>
        <p:nvPicPr>
          <p:cNvPr id="10" name="Google Shape;10;p1"/>
          <p:cNvPicPr preferRelativeResize="0"/>
          <p:nvPr/>
        </p:nvPicPr>
        <p:blipFill>
          <a:blip r:embed="rId12">
            <a:alphaModFix/>
          </a:blip>
          <a:stretch>
            <a:fillRect/>
          </a:stretch>
        </p:blipFill>
        <p:spPr>
          <a:xfrm>
            <a:off x="7669500" y="68264"/>
            <a:ext cx="1395476" cy="572701"/>
          </a:xfrm>
          <a:prstGeom prst="rect">
            <a:avLst/>
          </a:prstGeom>
          <a:noFill/>
          <a:ln>
            <a:noFill/>
          </a:ln>
        </p:spPr>
      </p:pic>
      <p:grpSp>
        <p:nvGrpSpPr>
          <p:cNvPr id="11" name="Google Shape;11;p1"/>
          <p:cNvGrpSpPr/>
          <p:nvPr/>
        </p:nvGrpSpPr>
        <p:grpSpPr>
          <a:xfrm>
            <a:off x="6593" y="10"/>
            <a:ext cx="175500" cy="709221"/>
            <a:chOff x="6593" y="10"/>
            <a:chExt cx="175500" cy="709221"/>
          </a:xfrm>
        </p:grpSpPr>
        <p:sp>
          <p:nvSpPr>
            <p:cNvPr id="12" name="Google Shape;12;p1"/>
            <p:cNvSpPr/>
            <p:nvPr/>
          </p:nvSpPr>
          <p:spPr>
            <a:xfrm>
              <a:off x="6593" y="10"/>
              <a:ext cx="175500" cy="355500"/>
            </a:xfrm>
            <a:prstGeom prst="rect">
              <a:avLst/>
            </a:prstGeom>
            <a:solidFill>
              <a:srgbClr val="0E3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1"/>
            <p:cNvSpPr/>
            <p:nvPr/>
          </p:nvSpPr>
          <p:spPr>
            <a:xfrm>
              <a:off x="6593" y="353731"/>
              <a:ext cx="175500" cy="355500"/>
            </a:xfrm>
            <a:prstGeom prst="rect">
              <a:avLst/>
            </a:prstGeom>
            <a:solidFill>
              <a:srgbClr val="1974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6"/>
        <p:cNvGrpSpPr/>
        <p:nvPr/>
      </p:nvGrpSpPr>
      <p:grpSpPr>
        <a:xfrm>
          <a:off x="0" y="0"/>
          <a:ext cx="0" cy="0"/>
          <a:chOff x="0" y="0"/>
          <a:chExt cx="0" cy="0"/>
        </a:xfrm>
      </p:grpSpPr>
      <p:sp>
        <p:nvSpPr>
          <p:cNvPr id="57" name="Google Shape;57;p12"/>
          <p:cNvSpPr txBox="1">
            <a:spLocks noGrp="1"/>
          </p:cNvSpPr>
          <p:nvPr>
            <p:ph type="ctrTitle"/>
          </p:nvPr>
        </p:nvSpPr>
        <p:spPr>
          <a:xfrm>
            <a:off x="1480050" y="1910850"/>
            <a:ext cx="6183900" cy="132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a:t>TechnoKart: </a:t>
            </a:r>
            <a:endParaRPr sz="3200"/>
          </a:p>
          <a:p>
            <a:pPr marL="0" lvl="0" indent="0" algn="ctr" rtl="0">
              <a:spcBef>
                <a:spcPts val="0"/>
              </a:spcBef>
              <a:spcAft>
                <a:spcPts val="0"/>
              </a:spcAft>
              <a:buNone/>
            </a:pPr>
            <a:r>
              <a:rPr lang="en" sz="3200">
                <a:solidFill>
                  <a:schemeClr val="dk2"/>
                </a:solidFill>
              </a:rPr>
              <a:t>Project Report</a:t>
            </a:r>
            <a:endParaRPr sz="32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1"/>
          <p:cNvSpPr/>
          <p:nvPr/>
        </p:nvSpPr>
        <p:spPr>
          <a:xfrm>
            <a:off x="716850" y="3761500"/>
            <a:ext cx="7731000" cy="10056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457200" lvl="0" indent="-292100" algn="l" rtl="0">
              <a:spcBef>
                <a:spcPts val="0"/>
              </a:spcBef>
              <a:spcAft>
                <a:spcPts val="0"/>
              </a:spcAft>
              <a:buSzPts val="1000"/>
              <a:buFont typeface="Nunito"/>
              <a:buChar char="●"/>
            </a:pPr>
            <a:r>
              <a:rPr lang="en-HK" sz="1600" dirty="0">
                <a:latin typeface="Nunito"/>
              </a:rPr>
              <a:t>Percentage of Customer Satisfaction for Married Customers: 54.51%</a:t>
            </a:r>
            <a:endParaRPr sz="1600" dirty="0">
              <a:latin typeface="Nunito"/>
              <a:sym typeface="Nunito"/>
            </a:endParaRPr>
          </a:p>
          <a:p>
            <a:pPr marL="457200" lvl="0" indent="-292100" algn="l" rtl="0">
              <a:spcBef>
                <a:spcPts val="0"/>
              </a:spcBef>
              <a:spcAft>
                <a:spcPts val="0"/>
              </a:spcAft>
              <a:buSzPts val="1000"/>
              <a:buFont typeface="Nunito"/>
              <a:buChar char="●"/>
            </a:pPr>
            <a:r>
              <a:rPr lang="en-HK" sz="1600" dirty="0">
                <a:latin typeface="Nunito"/>
              </a:rPr>
              <a:t>Percentage of Customer Satisfaction for Unmarried Customers: 50.0%</a:t>
            </a:r>
            <a:endParaRPr sz="1600" dirty="0">
              <a:latin typeface="Nunito"/>
              <a:sym typeface="Nunito"/>
            </a:endParaRPr>
          </a:p>
          <a:p>
            <a:pPr marL="457200" lvl="0" indent="-292100" algn="l" rtl="0">
              <a:spcBef>
                <a:spcPts val="0"/>
              </a:spcBef>
              <a:spcAft>
                <a:spcPts val="0"/>
              </a:spcAft>
              <a:buSzPts val="1000"/>
              <a:buFont typeface="Nunito"/>
              <a:buChar char="●"/>
            </a:pPr>
            <a:endParaRPr sz="1000" dirty="0">
              <a:latin typeface="Nunito"/>
              <a:ea typeface="Nunito"/>
              <a:cs typeface="Nunito"/>
              <a:sym typeface="Nunito"/>
            </a:endParaRPr>
          </a:p>
        </p:txBody>
      </p:sp>
      <p:sp>
        <p:nvSpPr>
          <p:cNvPr id="146" name="Google Shape;146;p21"/>
          <p:cNvSpPr/>
          <p:nvPr/>
        </p:nvSpPr>
        <p:spPr>
          <a:xfrm>
            <a:off x="962800" y="3593050"/>
            <a:ext cx="2466300" cy="320400"/>
          </a:xfrm>
          <a:prstGeom prst="roundRect">
            <a:avLst>
              <a:gd name="adj" fmla="val 16667"/>
            </a:avLst>
          </a:prstGeom>
          <a:solidFill>
            <a:srgbClr val="5B9BD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Nunito"/>
                <a:ea typeface="Nunito"/>
                <a:cs typeface="Nunito"/>
                <a:sym typeface="Nunito"/>
              </a:rPr>
              <a:t>Observations / Findings</a:t>
            </a:r>
            <a:endParaRPr b="1">
              <a:latin typeface="Nunito"/>
              <a:ea typeface="Nunito"/>
              <a:cs typeface="Nunito"/>
              <a:sym typeface="Nunito"/>
            </a:endParaRPr>
          </a:p>
        </p:txBody>
      </p:sp>
      <p:sp>
        <p:nvSpPr>
          <p:cNvPr id="148" name="Google Shape;148;p21"/>
          <p:cNvSpPr txBox="1"/>
          <p:nvPr/>
        </p:nvSpPr>
        <p:spPr>
          <a:xfrm>
            <a:off x="218125" y="407275"/>
            <a:ext cx="70401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rgbClr val="0E39A9"/>
                </a:solidFill>
                <a:latin typeface="Nunito"/>
                <a:ea typeface="Nunito"/>
                <a:cs typeface="Nunito"/>
                <a:sym typeface="Nunito"/>
              </a:rPr>
              <a:t>Proportion of Customer Satisfaction for Married</a:t>
            </a:r>
            <a:endParaRPr sz="2400" b="1" dirty="0">
              <a:solidFill>
                <a:srgbClr val="0E39A9"/>
              </a:solidFill>
              <a:latin typeface="Nunito"/>
              <a:ea typeface="Nunito"/>
              <a:cs typeface="Nunito"/>
              <a:sym typeface="Nunito"/>
            </a:endParaRPr>
          </a:p>
          <a:p>
            <a:pPr marL="0" lvl="0" indent="0" algn="l" rtl="0">
              <a:spcBef>
                <a:spcPts val="0"/>
              </a:spcBef>
              <a:spcAft>
                <a:spcPts val="0"/>
              </a:spcAft>
              <a:buNone/>
            </a:pPr>
            <a:r>
              <a:rPr lang="en" sz="2400" b="1" dirty="0">
                <a:solidFill>
                  <a:srgbClr val="0E39A9"/>
                </a:solidFill>
                <a:latin typeface="Nunito"/>
                <a:ea typeface="Nunito"/>
                <a:cs typeface="Nunito"/>
                <a:sym typeface="Nunito"/>
              </a:rPr>
              <a:t>People</a:t>
            </a:r>
            <a:endParaRPr sz="2400" b="1" dirty="0">
              <a:solidFill>
                <a:srgbClr val="0E39A9"/>
              </a:solidFill>
              <a:latin typeface="Nunito"/>
              <a:ea typeface="Nunito"/>
              <a:cs typeface="Nunito"/>
              <a:sym typeface="Nunito"/>
            </a:endParaRPr>
          </a:p>
        </p:txBody>
      </p:sp>
      <p:pic>
        <p:nvPicPr>
          <p:cNvPr id="5122" name="Picture 2">
            <a:extLst>
              <a:ext uri="{FF2B5EF4-FFF2-40B4-BE49-F238E27FC236}">
                <a16:creationId xmlns:a16="http://schemas.microsoft.com/office/drawing/2014/main" id="{2BEDCC3E-992B-CE95-E156-8DF6C48C09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0069" y="473963"/>
            <a:ext cx="3231224" cy="3034862"/>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DAD61A50-772A-658D-E7EC-0B163491E75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0828" y="473963"/>
            <a:ext cx="3053206" cy="303486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2"/>
          <p:cNvSpPr/>
          <p:nvPr/>
        </p:nvSpPr>
        <p:spPr>
          <a:xfrm>
            <a:off x="4433777" y="616688"/>
            <a:ext cx="4567531" cy="4242391"/>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algn="l"/>
            <a:r>
              <a:rPr lang="en-HK" sz="1100" dirty="0">
                <a:latin typeface="Nunito"/>
              </a:rPr>
              <a:t>From the chart, we can observe the following:</a:t>
            </a:r>
          </a:p>
          <a:p>
            <a:pPr algn="l"/>
            <a:endParaRPr lang="en-HK" sz="1100" dirty="0">
              <a:latin typeface="Nunito"/>
            </a:endParaRPr>
          </a:p>
          <a:p>
            <a:pPr marL="171450" indent="-171450" algn="l">
              <a:buFont typeface="Arial" panose="020B0604020202020204" pitchFamily="34" charset="0"/>
              <a:buChar char="•"/>
            </a:pPr>
            <a:r>
              <a:rPr lang="en-HK" sz="1100" dirty="0">
                <a:latin typeface="Nunito"/>
              </a:rPr>
              <a:t>For the "COD" (Cash on Delivery) order type, the majority of customers are satisfied, with a smaller proportion being dissatisfied.</a:t>
            </a:r>
          </a:p>
          <a:p>
            <a:pPr marL="171450" indent="-171450" algn="l">
              <a:buFont typeface="Arial" panose="020B0604020202020204" pitchFamily="34" charset="0"/>
              <a:buChar char="•"/>
            </a:pPr>
            <a:r>
              <a:rPr lang="en-HK" sz="1100" dirty="0">
                <a:latin typeface="Nunito"/>
              </a:rPr>
              <a:t>The "Prepaid" order type has a higher proportion of satisfied customers compared to dissatisfied customers.</a:t>
            </a:r>
          </a:p>
          <a:p>
            <a:pPr marL="171450" indent="-171450" algn="l">
              <a:buFont typeface="Arial" panose="020B0604020202020204" pitchFamily="34" charset="0"/>
              <a:buChar char="•"/>
            </a:pPr>
            <a:r>
              <a:rPr lang="en-HK" sz="1100" dirty="0">
                <a:latin typeface="Nunito"/>
              </a:rPr>
              <a:t>The "EMI" (Equated Monthly </a:t>
            </a:r>
            <a:r>
              <a:rPr lang="en-HK" sz="1100" dirty="0" err="1">
                <a:latin typeface="Nunito"/>
              </a:rPr>
              <a:t>Installment</a:t>
            </a:r>
            <a:r>
              <a:rPr lang="en-HK" sz="1100" dirty="0">
                <a:latin typeface="Nunito"/>
              </a:rPr>
              <a:t>) order type has a relatively balanced distribution of satisfied and dissatisfied customers.</a:t>
            </a:r>
          </a:p>
          <a:p>
            <a:pPr marL="171450" indent="-171450" algn="l">
              <a:buFont typeface="Arial" panose="020B0604020202020204" pitchFamily="34" charset="0"/>
              <a:buChar char="•"/>
            </a:pPr>
            <a:r>
              <a:rPr lang="en-HK" sz="1100" dirty="0">
                <a:latin typeface="Nunito"/>
              </a:rPr>
              <a:t>The "Digital Wallet" order type shows a similar distribution pattern to the "COD" type, with more satisfied customers than dissatisfied customers.</a:t>
            </a:r>
          </a:p>
          <a:p>
            <a:pPr algn="l"/>
            <a:endParaRPr lang="en-HK" sz="1100" dirty="0">
              <a:latin typeface="Nunito"/>
            </a:endParaRPr>
          </a:p>
          <a:p>
            <a:pPr algn="l"/>
            <a:r>
              <a:rPr lang="en-HK" sz="1100" dirty="0">
                <a:latin typeface="Nunito"/>
              </a:rPr>
              <a:t>Overall, it appears that the majority of customers across all order types are satisfied with their purchases. However, further analysis and investigation would be required to understand the reasons behind customer satisfaction or dissatisfaction and to identify areas for improvement in specific order types.</a:t>
            </a:r>
          </a:p>
        </p:txBody>
      </p:sp>
      <p:sp>
        <p:nvSpPr>
          <p:cNvPr id="154" name="Google Shape;154;p22"/>
          <p:cNvSpPr/>
          <p:nvPr/>
        </p:nvSpPr>
        <p:spPr>
          <a:xfrm>
            <a:off x="5308764" y="388740"/>
            <a:ext cx="2466300" cy="320400"/>
          </a:xfrm>
          <a:prstGeom prst="roundRect">
            <a:avLst>
              <a:gd name="adj" fmla="val 16667"/>
            </a:avLst>
          </a:prstGeom>
          <a:solidFill>
            <a:srgbClr val="5B9BD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latin typeface="Nunito"/>
                <a:ea typeface="Nunito"/>
                <a:cs typeface="Nunito"/>
                <a:sym typeface="Nunito"/>
              </a:rPr>
              <a:t>Observations / Findings</a:t>
            </a:r>
            <a:endParaRPr b="1" dirty="0">
              <a:latin typeface="Nunito"/>
              <a:ea typeface="Nunito"/>
              <a:cs typeface="Nunito"/>
              <a:sym typeface="Nunito"/>
            </a:endParaRPr>
          </a:p>
        </p:txBody>
      </p:sp>
      <p:sp>
        <p:nvSpPr>
          <p:cNvPr id="156" name="Google Shape;156;p22"/>
          <p:cNvSpPr txBox="1"/>
          <p:nvPr/>
        </p:nvSpPr>
        <p:spPr>
          <a:xfrm>
            <a:off x="142692" y="160762"/>
            <a:ext cx="7369577" cy="668319"/>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rgbClr val="0E39A9"/>
                </a:solidFill>
                <a:latin typeface="Nunito"/>
                <a:ea typeface="Nunito"/>
                <a:cs typeface="Nunito"/>
                <a:sym typeface="Nunito"/>
              </a:rPr>
              <a:t>Distribution of Customer Satisfaction Across Order Type</a:t>
            </a:r>
            <a:endParaRPr sz="2400" b="1" dirty="0">
              <a:solidFill>
                <a:srgbClr val="0E39A9"/>
              </a:solidFill>
              <a:latin typeface="Nunito"/>
              <a:ea typeface="Nunito"/>
              <a:cs typeface="Nunito"/>
              <a:sym typeface="Nunito"/>
            </a:endParaRPr>
          </a:p>
        </p:txBody>
      </p:sp>
      <p:pic>
        <p:nvPicPr>
          <p:cNvPr id="6148" name="Picture 4">
            <a:extLst>
              <a:ext uri="{FF2B5EF4-FFF2-40B4-BE49-F238E27FC236}">
                <a16:creationId xmlns:a16="http://schemas.microsoft.com/office/drawing/2014/main" id="{6FECCB5C-6C38-A24F-0111-D00EB34C965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218"/>
          <a:stretch/>
        </p:blipFill>
        <p:spPr bwMode="auto">
          <a:xfrm>
            <a:off x="0" y="829081"/>
            <a:ext cx="4291085" cy="258415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3"/>
          <p:cNvSpPr/>
          <p:nvPr/>
        </p:nvSpPr>
        <p:spPr>
          <a:xfrm>
            <a:off x="4710224" y="659219"/>
            <a:ext cx="4338082" cy="4359348"/>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algn="l"/>
            <a:r>
              <a:rPr lang="en-HK" sz="1100" dirty="0">
                <a:latin typeface="Nunito"/>
              </a:rPr>
              <a:t>From the chart, we can observe the following:</a:t>
            </a:r>
          </a:p>
          <a:p>
            <a:pPr algn="l"/>
            <a:endParaRPr lang="en-HK" sz="1100" dirty="0">
              <a:latin typeface="Nunito"/>
            </a:endParaRPr>
          </a:p>
          <a:p>
            <a:pPr marL="171450" indent="-171450" algn="l">
              <a:buFont typeface="Arial" panose="020B0604020202020204" pitchFamily="34" charset="0"/>
              <a:buChar char="•"/>
            </a:pPr>
            <a:r>
              <a:rPr lang="en-HK" sz="1100" dirty="0">
                <a:latin typeface="Nunito"/>
              </a:rPr>
              <a:t>Customers who paid with "Cash" on delivery (COD) have more satisfied customers than dissatisfied customers.</a:t>
            </a:r>
          </a:p>
          <a:p>
            <a:pPr marL="171450" indent="-171450" algn="l">
              <a:buFont typeface="Arial" panose="020B0604020202020204" pitchFamily="34" charset="0"/>
              <a:buChar char="•"/>
            </a:pPr>
            <a:r>
              <a:rPr lang="en-HK" sz="1100" dirty="0">
                <a:latin typeface="Nunito"/>
              </a:rPr>
              <a:t>The "Prepaid" order payment method also has more satisfied customers than dissatisfied customers.</a:t>
            </a:r>
          </a:p>
          <a:p>
            <a:pPr marL="171450" indent="-171450" algn="l">
              <a:buFont typeface="Arial" panose="020B0604020202020204" pitchFamily="34" charset="0"/>
              <a:buChar char="•"/>
            </a:pPr>
            <a:r>
              <a:rPr lang="en-HK" sz="1100" dirty="0">
                <a:latin typeface="Nunito"/>
              </a:rPr>
              <a:t>Customers who paid through "Debit Card" or "Credit Card" show a relatively balanced distribution of satisfied and dissatisfied customers.</a:t>
            </a:r>
          </a:p>
          <a:p>
            <a:pPr marL="171450" indent="-171450" algn="l">
              <a:buFont typeface="Arial" panose="020B0604020202020204" pitchFamily="34" charset="0"/>
              <a:buChar char="•"/>
            </a:pPr>
            <a:r>
              <a:rPr lang="en-HK" sz="1100" dirty="0">
                <a:latin typeface="Nunito"/>
              </a:rPr>
              <a:t>The "Digital Wallet" order payment method shows a similar pattern to "COD" and "Prepaid," with more satisfied customers than dissatisfied customers.</a:t>
            </a:r>
          </a:p>
          <a:p>
            <a:pPr algn="l"/>
            <a:endParaRPr lang="en-HK" sz="1100" dirty="0">
              <a:latin typeface="Nunito"/>
            </a:endParaRPr>
          </a:p>
          <a:p>
            <a:pPr algn="l"/>
            <a:r>
              <a:rPr lang="en-HK" sz="1100" dirty="0">
                <a:latin typeface="Nunito"/>
              </a:rPr>
              <a:t>Overall, the majority of customers across different order payment methods seem satisfied with their purchases. However, further analysis and investigation would be necessary to understand the factors influencing customer satisfaction and identify areas for improvement in specific order payment methods.</a:t>
            </a:r>
          </a:p>
        </p:txBody>
      </p:sp>
      <p:sp>
        <p:nvSpPr>
          <p:cNvPr id="162" name="Google Shape;162;p23"/>
          <p:cNvSpPr/>
          <p:nvPr/>
        </p:nvSpPr>
        <p:spPr>
          <a:xfrm>
            <a:off x="5438781" y="373047"/>
            <a:ext cx="2466300" cy="320400"/>
          </a:xfrm>
          <a:prstGeom prst="roundRect">
            <a:avLst>
              <a:gd name="adj" fmla="val 16667"/>
            </a:avLst>
          </a:prstGeom>
          <a:solidFill>
            <a:srgbClr val="5B9BD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latin typeface="Nunito"/>
                <a:ea typeface="Nunito"/>
                <a:cs typeface="Nunito"/>
                <a:sym typeface="Nunito"/>
              </a:rPr>
              <a:t>Observations / Findings</a:t>
            </a:r>
            <a:endParaRPr b="1" dirty="0">
              <a:latin typeface="Nunito"/>
              <a:ea typeface="Nunito"/>
              <a:cs typeface="Nunito"/>
              <a:sym typeface="Nunito"/>
            </a:endParaRPr>
          </a:p>
        </p:txBody>
      </p:sp>
      <p:sp>
        <p:nvSpPr>
          <p:cNvPr id="164" name="Google Shape;164;p23"/>
          <p:cNvSpPr txBox="1"/>
          <p:nvPr/>
        </p:nvSpPr>
        <p:spPr>
          <a:xfrm>
            <a:off x="218125" y="407275"/>
            <a:ext cx="70401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rgbClr val="0E39A9"/>
                </a:solidFill>
                <a:latin typeface="Nunito"/>
                <a:ea typeface="Nunito"/>
                <a:cs typeface="Nunito"/>
                <a:sym typeface="Nunito"/>
              </a:rPr>
              <a:t>Distribution of Customer Satisfaction Across Order Payment</a:t>
            </a:r>
            <a:endParaRPr sz="2400" b="1" dirty="0">
              <a:solidFill>
                <a:srgbClr val="0E39A9"/>
              </a:solidFill>
              <a:latin typeface="Nunito"/>
              <a:ea typeface="Nunito"/>
              <a:cs typeface="Nunito"/>
              <a:sym typeface="Nunito"/>
            </a:endParaRPr>
          </a:p>
        </p:txBody>
      </p:sp>
      <p:pic>
        <p:nvPicPr>
          <p:cNvPr id="7170" name="Picture 2">
            <a:extLst>
              <a:ext uri="{FF2B5EF4-FFF2-40B4-BE49-F238E27FC236}">
                <a16:creationId xmlns:a16="http://schemas.microsoft.com/office/drawing/2014/main" id="{70DE79C6-3244-647A-D37A-838D6794094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635"/>
          <a:stretch/>
        </p:blipFill>
        <p:spPr bwMode="auto">
          <a:xfrm>
            <a:off x="95694" y="1382312"/>
            <a:ext cx="4614530" cy="265814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4"/>
          <p:cNvSpPr/>
          <p:nvPr/>
        </p:nvSpPr>
        <p:spPr>
          <a:xfrm>
            <a:off x="716850" y="3761500"/>
            <a:ext cx="7731000" cy="10056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457200" lvl="0" indent="-292100" algn="l" rtl="0">
              <a:spcBef>
                <a:spcPts val="0"/>
              </a:spcBef>
              <a:spcAft>
                <a:spcPts val="0"/>
              </a:spcAft>
              <a:buSzPts val="1000"/>
              <a:buFont typeface="Nunito"/>
              <a:buChar char="●"/>
            </a:pPr>
            <a:endParaRPr sz="1000" dirty="0">
              <a:latin typeface="Nunito"/>
              <a:sym typeface="Nunito"/>
            </a:endParaRPr>
          </a:p>
          <a:p>
            <a:pPr marL="457200" lvl="0" indent="-292100" algn="l" rtl="0">
              <a:spcBef>
                <a:spcPts val="0"/>
              </a:spcBef>
              <a:spcAft>
                <a:spcPts val="0"/>
              </a:spcAft>
              <a:buSzPts val="1000"/>
              <a:buFont typeface="Nunito"/>
              <a:buChar char="●"/>
            </a:pPr>
            <a:endParaRPr lang="en" sz="1000" dirty="0">
              <a:latin typeface="Nunito"/>
              <a:sym typeface="Nunito"/>
            </a:endParaRPr>
          </a:p>
          <a:p>
            <a:pPr marL="171450" indent="-171450">
              <a:buFont typeface="Arial" panose="020B0604020202020204" pitchFamily="34" charset="0"/>
              <a:buChar char="•"/>
            </a:pPr>
            <a:r>
              <a:rPr lang="en-HK" sz="1100" dirty="0">
                <a:effectLst/>
                <a:latin typeface="Helvetica Neue" panose="02000503000000020004" pitchFamily="2" charset="0"/>
              </a:rPr>
              <a:t>Customers below the age of 20 ('&lt;20') and in the age range of 20-30 show a higher proportion of satisfied customers than dissatisfied customers.</a:t>
            </a:r>
          </a:p>
          <a:p>
            <a:pPr marL="171450" indent="-171450">
              <a:buFont typeface="Arial" panose="020B0604020202020204" pitchFamily="34" charset="0"/>
              <a:buChar char="•"/>
            </a:pPr>
            <a:r>
              <a:rPr lang="en-HK" sz="1100" dirty="0">
                <a:effectLst/>
                <a:latin typeface="Helvetica Neue" panose="02000503000000020004" pitchFamily="2" charset="0"/>
              </a:rPr>
              <a:t>The age group of 30-40 demonstrates a relatively balanced distribution of satisfied and dissatisfied customers.</a:t>
            </a:r>
          </a:p>
          <a:p>
            <a:pPr marL="171450" indent="-171450">
              <a:buFont typeface="Arial" panose="020B0604020202020204" pitchFamily="34" charset="0"/>
              <a:buChar char="•"/>
            </a:pPr>
            <a:r>
              <a:rPr lang="en-HK" sz="1100" dirty="0">
                <a:effectLst/>
                <a:latin typeface="Helvetica Neue" panose="02000503000000020004" pitchFamily="2" charset="0"/>
              </a:rPr>
              <a:t>Customers aged 40-50 and 50+ exhibit a higher proportion of dissatisfied customers than satisfied customers.</a:t>
            </a:r>
            <a:r>
              <a:rPr lang="en" sz="1000" dirty="0">
                <a:latin typeface="Nunito"/>
                <a:sym typeface="Nunito"/>
              </a:rPr>
              <a:t> </a:t>
            </a:r>
          </a:p>
          <a:p>
            <a:pPr marL="457200" lvl="0" indent="-292100" algn="l" rtl="0">
              <a:spcBef>
                <a:spcPts val="0"/>
              </a:spcBef>
              <a:spcAft>
                <a:spcPts val="0"/>
              </a:spcAft>
              <a:buSzPts val="1000"/>
              <a:buFont typeface="Nunito"/>
              <a:buChar char="●"/>
            </a:pPr>
            <a:endParaRPr sz="1000" dirty="0">
              <a:latin typeface="Nunito"/>
              <a:ea typeface="Nunito"/>
              <a:cs typeface="Nunito"/>
              <a:sym typeface="Nunito"/>
            </a:endParaRPr>
          </a:p>
        </p:txBody>
      </p:sp>
      <p:sp>
        <p:nvSpPr>
          <p:cNvPr id="170" name="Google Shape;170;p24"/>
          <p:cNvSpPr/>
          <p:nvPr/>
        </p:nvSpPr>
        <p:spPr>
          <a:xfrm>
            <a:off x="962800" y="3593050"/>
            <a:ext cx="2466300" cy="320400"/>
          </a:xfrm>
          <a:prstGeom prst="roundRect">
            <a:avLst>
              <a:gd name="adj" fmla="val 16667"/>
            </a:avLst>
          </a:prstGeom>
          <a:solidFill>
            <a:srgbClr val="5B9BD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Nunito"/>
                <a:ea typeface="Nunito"/>
                <a:cs typeface="Nunito"/>
                <a:sym typeface="Nunito"/>
              </a:rPr>
              <a:t>Observations / Findings</a:t>
            </a:r>
            <a:endParaRPr b="1">
              <a:latin typeface="Nunito"/>
              <a:ea typeface="Nunito"/>
              <a:cs typeface="Nunito"/>
              <a:sym typeface="Nunito"/>
            </a:endParaRPr>
          </a:p>
        </p:txBody>
      </p:sp>
      <p:sp>
        <p:nvSpPr>
          <p:cNvPr id="172" name="Google Shape;172;p24"/>
          <p:cNvSpPr txBox="1"/>
          <p:nvPr/>
        </p:nvSpPr>
        <p:spPr>
          <a:xfrm>
            <a:off x="218125" y="109900"/>
            <a:ext cx="70401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rgbClr val="0E39A9"/>
                </a:solidFill>
                <a:latin typeface="Nunito"/>
                <a:ea typeface="Nunito"/>
                <a:cs typeface="Nunito"/>
                <a:sym typeface="Nunito"/>
              </a:rPr>
              <a:t>Distribution of Age Level Customer Satisfaction</a:t>
            </a:r>
            <a:endParaRPr sz="2400" b="1" dirty="0">
              <a:solidFill>
                <a:srgbClr val="0E39A9"/>
              </a:solidFill>
              <a:latin typeface="Nunito"/>
              <a:ea typeface="Nunito"/>
              <a:cs typeface="Nunito"/>
              <a:sym typeface="Nunito"/>
            </a:endParaRPr>
          </a:p>
        </p:txBody>
      </p:sp>
      <p:pic>
        <p:nvPicPr>
          <p:cNvPr id="8194" name="Picture 2">
            <a:extLst>
              <a:ext uri="{FF2B5EF4-FFF2-40B4-BE49-F238E27FC236}">
                <a16:creationId xmlns:a16="http://schemas.microsoft.com/office/drawing/2014/main" id="{148EF07A-9228-D0D3-F292-009173516E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8125" y="561332"/>
            <a:ext cx="4937393" cy="3031718"/>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a:extLst>
              <a:ext uri="{FF2B5EF4-FFF2-40B4-BE49-F238E27FC236}">
                <a16:creationId xmlns:a16="http://schemas.microsoft.com/office/drawing/2014/main" id="{E7138B43-D9A1-A180-3F92-A4A7B8C3CFB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444719" y="758291"/>
            <a:ext cx="2773420" cy="26378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5"/>
          <p:cNvSpPr/>
          <p:nvPr/>
        </p:nvSpPr>
        <p:spPr>
          <a:xfrm>
            <a:off x="716850" y="3761500"/>
            <a:ext cx="7731000" cy="10056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457200" lvl="0" indent="-292100" algn="l" rtl="0">
              <a:spcBef>
                <a:spcPts val="0"/>
              </a:spcBef>
              <a:spcAft>
                <a:spcPts val="0"/>
              </a:spcAft>
              <a:buSzPts val="1000"/>
              <a:buFont typeface="Nunito"/>
              <a:buChar char="●"/>
            </a:pPr>
            <a:r>
              <a:rPr lang="en" sz="1000">
                <a:latin typeface="Nunito"/>
                <a:ea typeface="Nunito"/>
                <a:cs typeface="Nunito"/>
                <a:sym typeface="Nunito"/>
              </a:rPr>
              <a:t> </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r>
              <a:rPr lang="en" sz="1000">
                <a:latin typeface="Nunito"/>
                <a:ea typeface="Nunito"/>
                <a:cs typeface="Nunito"/>
                <a:sym typeface="Nunito"/>
              </a:rPr>
              <a:t> </a:t>
            </a:r>
            <a:endParaRPr sz="1000">
              <a:latin typeface="Nunito"/>
              <a:ea typeface="Nunito"/>
              <a:cs typeface="Nunito"/>
              <a:sym typeface="Nunito"/>
            </a:endParaRPr>
          </a:p>
          <a:p>
            <a:pPr marL="457200" lvl="0" indent="-292100" algn="l" rtl="0">
              <a:spcBef>
                <a:spcPts val="0"/>
              </a:spcBef>
              <a:spcAft>
                <a:spcPts val="0"/>
              </a:spcAft>
              <a:buSzPts val="1000"/>
              <a:buFont typeface="Nunito"/>
              <a:buChar char="●"/>
            </a:pPr>
            <a:endParaRPr sz="1000">
              <a:latin typeface="Nunito"/>
              <a:ea typeface="Nunito"/>
              <a:cs typeface="Nunito"/>
              <a:sym typeface="Nunito"/>
            </a:endParaRPr>
          </a:p>
        </p:txBody>
      </p:sp>
      <p:sp>
        <p:nvSpPr>
          <p:cNvPr id="178" name="Google Shape;178;p25"/>
          <p:cNvSpPr/>
          <p:nvPr/>
        </p:nvSpPr>
        <p:spPr>
          <a:xfrm>
            <a:off x="962800" y="3593050"/>
            <a:ext cx="2466300" cy="320400"/>
          </a:xfrm>
          <a:prstGeom prst="roundRect">
            <a:avLst>
              <a:gd name="adj" fmla="val 16667"/>
            </a:avLst>
          </a:prstGeom>
          <a:solidFill>
            <a:srgbClr val="5B9BD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Nunito"/>
                <a:ea typeface="Nunito"/>
                <a:cs typeface="Nunito"/>
                <a:sym typeface="Nunito"/>
              </a:rPr>
              <a:t>Observations / Findings</a:t>
            </a:r>
            <a:endParaRPr b="1">
              <a:latin typeface="Nunito"/>
              <a:ea typeface="Nunito"/>
              <a:cs typeface="Nunito"/>
              <a:sym typeface="Nunito"/>
            </a:endParaRPr>
          </a:p>
        </p:txBody>
      </p:sp>
      <p:sp>
        <p:nvSpPr>
          <p:cNvPr id="180" name="Google Shape;180;p25"/>
          <p:cNvSpPr txBox="1"/>
          <p:nvPr/>
        </p:nvSpPr>
        <p:spPr>
          <a:xfrm>
            <a:off x="231175" y="344875"/>
            <a:ext cx="7040100" cy="4974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2400" b="1" dirty="0">
                <a:solidFill>
                  <a:srgbClr val="0E39A9"/>
                </a:solidFill>
                <a:latin typeface="Nunito"/>
                <a:ea typeface="Nunito"/>
                <a:cs typeface="Nunito"/>
                <a:sym typeface="Nunito"/>
              </a:rPr>
              <a:t>Customer Satisfaction Distribution across Different Coupon Discounts</a:t>
            </a:r>
            <a:endParaRPr sz="2400" b="1" dirty="0">
              <a:solidFill>
                <a:srgbClr val="0E39A9"/>
              </a:solidFill>
              <a:latin typeface="Nunito"/>
              <a:ea typeface="Nunito"/>
              <a:cs typeface="Nunito"/>
              <a:sym typeface="Nunito"/>
            </a:endParaRPr>
          </a:p>
        </p:txBody>
      </p:sp>
      <p:pic>
        <p:nvPicPr>
          <p:cNvPr id="9218" name="Picture 2">
            <a:extLst>
              <a:ext uri="{FF2B5EF4-FFF2-40B4-BE49-F238E27FC236}">
                <a16:creationId xmlns:a16="http://schemas.microsoft.com/office/drawing/2014/main" id="{F386570D-6FD3-0E4F-9662-9EEBE32A71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5081" y="842275"/>
            <a:ext cx="4642999" cy="2773680"/>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a:extLst>
              <a:ext uri="{FF2B5EF4-FFF2-40B4-BE49-F238E27FC236}">
                <a16:creationId xmlns:a16="http://schemas.microsoft.com/office/drawing/2014/main" id="{C01ECE2E-8A10-299E-1976-34F986D9338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871" t="9200" r="6591" b="5390"/>
          <a:stretch/>
        </p:blipFill>
        <p:spPr bwMode="auto">
          <a:xfrm>
            <a:off x="5204030" y="842275"/>
            <a:ext cx="3012538" cy="286096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26"/>
          <p:cNvSpPr txBox="1">
            <a:spLocks noGrp="1"/>
          </p:cNvSpPr>
          <p:nvPr>
            <p:ph type="ctrTitle"/>
          </p:nvPr>
        </p:nvSpPr>
        <p:spPr>
          <a:xfrm>
            <a:off x="1543350" y="1590625"/>
            <a:ext cx="6057300" cy="136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a:t>Insights and Recommendations</a:t>
            </a:r>
            <a:endParaRPr sz="3200">
              <a:solidFill>
                <a:schemeClr val="dk2"/>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7"/>
          <p:cNvSpPr txBox="1"/>
          <p:nvPr/>
        </p:nvSpPr>
        <p:spPr>
          <a:xfrm>
            <a:off x="218125" y="109900"/>
            <a:ext cx="70401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2400" b="1">
              <a:solidFill>
                <a:srgbClr val="0E39A9"/>
              </a:solidFill>
              <a:latin typeface="Nunito"/>
              <a:ea typeface="Nunito"/>
              <a:cs typeface="Nunito"/>
              <a:sym typeface="Nunito"/>
            </a:endParaRPr>
          </a:p>
        </p:txBody>
      </p:sp>
      <p:sp>
        <p:nvSpPr>
          <p:cNvPr id="191" name="Google Shape;191;p27"/>
          <p:cNvSpPr txBox="1"/>
          <p:nvPr/>
        </p:nvSpPr>
        <p:spPr>
          <a:xfrm>
            <a:off x="218125" y="109900"/>
            <a:ext cx="72009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0E39A9"/>
                </a:solidFill>
                <a:latin typeface="Nunito"/>
                <a:ea typeface="Nunito"/>
                <a:cs typeface="Nunito"/>
                <a:sym typeface="Nunito"/>
              </a:rPr>
              <a:t>Insights</a:t>
            </a:r>
            <a:endParaRPr sz="2400" b="1">
              <a:solidFill>
                <a:srgbClr val="0E39A9"/>
              </a:solidFill>
              <a:latin typeface="Nunito"/>
              <a:ea typeface="Nunito"/>
              <a:cs typeface="Nunito"/>
              <a:sym typeface="Nunito"/>
            </a:endParaRPr>
          </a:p>
        </p:txBody>
      </p:sp>
      <p:sp>
        <p:nvSpPr>
          <p:cNvPr id="192" name="Google Shape;192;p27"/>
          <p:cNvSpPr/>
          <p:nvPr/>
        </p:nvSpPr>
        <p:spPr>
          <a:xfrm>
            <a:off x="706500" y="881175"/>
            <a:ext cx="7731000" cy="3593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457200" lvl="0" indent="-317500" algn="l" rtl="0">
              <a:spcBef>
                <a:spcPts val="0"/>
              </a:spcBef>
              <a:spcAft>
                <a:spcPts val="0"/>
              </a:spcAft>
              <a:buSzPts val="1400"/>
              <a:buFont typeface="Nunito"/>
              <a:buChar char="●"/>
            </a:pPr>
            <a:r>
              <a:rPr lang="en-HK" sz="2000" b="1" dirty="0">
                <a:latin typeface="Nunito"/>
              </a:rPr>
              <a:t>Number of rows: 500 </a:t>
            </a:r>
          </a:p>
          <a:p>
            <a:pPr marL="457200" lvl="0" indent="-317500" algn="l" rtl="0">
              <a:spcBef>
                <a:spcPts val="0"/>
              </a:spcBef>
              <a:spcAft>
                <a:spcPts val="0"/>
              </a:spcAft>
              <a:buSzPts val="1400"/>
              <a:buFont typeface="Nunito"/>
              <a:buChar char="●"/>
            </a:pPr>
            <a:r>
              <a:rPr lang="en-HK" sz="2000" b="1" dirty="0">
                <a:latin typeface="Nunito"/>
              </a:rPr>
              <a:t>Number of columns: 19 </a:t>
            </a:r>
          </a:p>
          <a:p>
            <a:pPr marL="457200" lvl="0" indent="-317500" algn="l" rtl="0">
              <a:spcBef>
                <a:spcPts val="0"/>
              </a:spcBef>
              <a:spcAft>
                <a:spcPts val="0"/>
              </a:spcAft>
              <a:buSzPts val="1400"/>
              <a:buFont typeface="Nunito"/>
              <a:buChar char="●"/>
            </a:pPr>
            <a:r>
              <a:rPr lang="en-HK" sz="2000" b="1" dirty="0">
                <a:latin typeface="Nunito"/>
              </a:rPr>
              <a:t>Average order price: 25415.54 </a:t>
            </a:r>
          </a:p>
          <a:p>
            <a:pPr marL="457200" lvl="0" indent="-317500" algn="l" rtl="0">
              <a:spcBef>
                <a:spcPts val="0"/>
              </a:spcBef>
              <a:spcAft>
                <a:spcPts val="0"/>
              </a:spcAft>
              <a:buSzPts val="1400"/>
              <a:buFont typeface="Nunito"/>
              <a:buChar char="●"/>
            </a:pPr>
            <a:r>
              <a:rPr lang="en-HK" sz="2000" b="1" dirty="0">
                <a:latin typeface="Nunito"/>
              </a:rPr>
              <a:t>Total delivery charges: 37303.12 </a:t>
            </a:r>
          </a:p>
          <a:p>
            <a:pPr marL="457200" lvl="0" indent="-317500" algn="l" rtl="0">
              <a:spcBef>
                <a:spcPts val="0"/>
              </a:spcBef>
              <a:spcAft>
                <a:spcPts val="0"/>
              </a:spcAft>
              <a:buSzPts val="1400"/>
              <a:buFont typeface="Nunito"/>
              <a:buChar char="●"/>
            </a:pPr>
            <a:r>
              <a:rPr lang="en-HK" sz="2000" b="1" dirty="0">
                <a:latin typeface="Nunito"/>
              </a:rPr>
              <a:t>Maximum customer satisfaction: True </a:t>
            </a:r>
          </a:p>
          <a:p>
            <a:pPr marL="457200" lvl="0" indent="-317500" algn="l" rtl="0">
              <a:spcBef>
                <a:spcPts val="0"/>
              </a:spcBef>
              <a:spcAft>
                <a:spcPts val="0"/>
              </a:spcAft>
              <a:buSzPts val="1400"/>
              <a:buFont typeface="Nunito"/>
              <a:buChar char="●"/>
            </a:pPr>
            <a:r>
              <a:rPr lang="en-HK" sz="2000" b="1" dirty="0">
                <a:latin typeface="Nunito"/>
              </a:rPr>
              <a:t>Number of expedited deliveries: 249 </a:t>
            </a:r>
          </a:p>
          <a:p>
            <a:pPr marL="457200" lvl="0" indent="-317500" algn="l" rtl="0">
              <a:spcBef>
                <a:spcPts val="0"/>
              </a:spcBef>
              <a:spcAft>
                <a:spcPts val="0"/>
              </a:spcAft>
              <a:buSzPts val="1400"/>
              <a:buFont typeface="Nunito"/>
              <a:buChar char="●"/>
            </a:pPr>
            <a:r>
              <a:rPr lang="en-HK" sz="2000" b="1" dirty="0">
                <a:latin typeface="Nunito"/>
              </a:rPr>
              <a:t>Total bill: 11026722.24</a:t>
            </a:r>
            <a:endParaRPr sz="2000" b="1" dirty="0">
              <a:latin typeface="Nunito"/>
              <a:sym typeface="Nunito"/>
            </a:endParaRPr>
          </a:p>
          <a:p>
            <a:pPr marL="457200" lvl="0" indent="-317500" algn="l" rtl="0">
              <a:spcBef>
                <a:spcPts val="0"/>
              </a:spcBef>
              <a:spcAft>
                <a:spcPts val="0"/>
              </a:spcAft>
              <a:buClr>
                <a:srgbClr val="000000"/>
              </a:buClr>
              <a:buSzPts val="1400"/>
              <a:buFont typeface="Nunito"/>
              <a:buChar char="●"/>
            </a:pPr>
            <a:endParaRPr b="1" dirty="0">
              <a:solidFill>
                <a:srgbClr val="000000"/>
              </a:solidFill>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8"/>
          <p:cNvSpPr txBox="1"/>
          <p:nvPr/>
        </p:nvSpPr>
        <p:spPr>
          <a:xfrm>
            <a:off x="218125" y="109900"/>
            <a:ext cx="70401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2400" b="1">
              <a:solidFill>
                <a:srgbClr val="0E39A9"/>
              </a:solidFill>
              <a:latin typeface="Nunito"/>
              <a:ea typeface="Nunito"/>
              <a:cs typeface="Nunito"/>
              <a:sym typeface="Nunito"/>
            </a:endParaRPr>
          </a:p>
        </p:txBody>
      </p:sp>
      <p:sp>
        <p:nvSpPr>
          <p:cNvPr id="198" name="Google Shape;198;p28"/>
          <p:cNvSpPr txBox="1"/>
          <p:nvPr/>
        </p:nvSpPr>
        <p:spPr>
          <a:xfrm>
            <a:off x="218125" y="109900"/>
            <a:ext cx="72009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HK" sz="2400" b="1">
                <a:solidFill>
                  <a:srgbClr val="0E39A9"/>
                </a:solidFill>
                <a:latin typeface="Nunito"/>
                <a:ea typeface="Nunito"/>
                <a:cs typeface="Nunito"/>
                <a:sym typeface="Nunito"/>
              </a:rPr>
              <a:t>Recommendations</a:t>
            </a:r>
            <a:endParaRPr lang="en-HK" sz="2400" b="1" dirty="0">
              <a:solidFill>
                <a:srgbClr val="0E39A9"/>
              </a:solidFill>
              <a:latin typeface="Nunito"/>
              <a:ea typeface="Nunito"/>
              <a:cs typeface="Nunito"/>
              <a:sym typeface="Nunito"/>
            </a:endParaRPr>
          </a:p>
        </p:txBody>
      </p:sp>
      <p:pic>
        <p:nvPicPr>
          <p:cNvPr id="3" name="Picture 2" descr="A screenshot of a computer&#10;&#10;Description automatically generated">
            <a:extLst>
              <a:ext uri="{FF2B5EF4-FFF2-40B4-BE49-F238E27FC236}">
                <a16:creationId xmlns:a16="http://schemas.microsoft.com/office/drawing/2014/main" id="{2AF0AE7F-44E3-B9AA-7657-CE33E04EF4D3}"/>
              </a:ext>
            </a:extLst>
          </p:cNvPr>
          <p:cNvPicPr>
            <a:picLocks noChangeAspect="1"/>
          </p:cNvPicPr>
          <p:nvPr/>
        </p:nvPicPr>
        <p:blipFill>
          <a:blip r:embed="rId3"/>
          <a:stretch>
            <a:fillRect/>
          </a:stretch>
        </p:blipFill>
        <p:spPr>
          <a:xfrm>
            <a:off x="599440" y="607300"/>
            <a:ext cx="7772400" cy="4191939"/>
          </a:xfrm>
          <a:prstGeom prst="rect">
            <a:avLst/>
          </a:prstGeom>
        </p:spPr>
      </p:pic>
    </p:spTree>
    <p:extLst>
      <p:ext uri="{BB962C8B-B14F-4D97-AF65-F5344CB8AC3E}">
        <p14:creationId xmlns:p14="http://schemas.microsoft.com/office/powerpoint/2010/main" val="32321508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8"/>
          <p:cNvSpPr txBox="1"/>
          <p:nvPr/>
        </p:nvSpPr>
        <p:spPr>
          <a:xfrm>
            <a:off x="218125" y="109900"/>
            <a:ext cx="70401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endParaRPr sz="2400" b="1">
              <a:solidFill>
                <a:srgbClr val="0E39A9"/>
              </a:solidFill>
              <a:latin typeface="Nunito"/>
              <a:ea typeface="Nunito"/>
              <a:cs typeface="Nunito"/>
              <a:sym typeface="Nunito"/>
            </a:endParaRPr>
          </a:p>
        </p:txBody>
      </p:sp>
      <p:sp>
        <p:nvSpPr>
          <p:cNvPr id="198" name="Google Shape;198;p28"/>
          <p:cNvSpPr txBox="1"/>
          <p:nvPr/>
        </p:nvSpPr>
        <p:spPr>
          <a:xfrm>
            <a:off x="218125" y="109900"/>
            <a:ext cx="72009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HK" sz="2400" b="1" dirty="0">
                <a:solidFill>
                  <a:srgbClr val="0E39A9"/>
                </a:solidFill>
                <a:latin typeface="Nunito"/>
                <a:ea typeface="Nunito"/>
                <a:cs typeface="Nunito"/>
                <a:sym typeface="Nunito"/>
              </a:rPr>
              <a:t>Pandas Profiling Report</a:t>
            </a:r>
          </a:p>
        </p:txBody>
      </p:sp>
      <p:graphicFrame>
        <p:nvGraphicFramePr>
          <p:cNvPr id="6" name="Object 5">
            <a:extLst>
              <a:ext uri="{FF2B5EF4-FFF2-40B4-BE49-F238E27FC236}">
                <a16:creationId xmlns:a16="http://schemas.microsoft.com/office/drawing/2014/main" id="{095EFCC1-DD64-BBAB-8344-3D7CE1A07687}"/>
              </a:ext>
            </a:extLst>
          </p:cNvPr>
          <p:cNvGraphicFramePr>
            <a:graphicFrameLocks noChangeAspect="1"/>
          </p:cNvGraphicFramePr>
          <p:nvPr>
            <p:extLst>
              <p:ext uri="{D42A27DB-BD31-4B8C-83A1-F6EECF244321}">
                <p14:modId xmlns:p14="http://schemas.microsoft.com/office/powerpoint/2010/main" val="199998860"/>
              </p:ext>
            </p:extLst>
          </p:nvPr>
        </p:nvGraphicFramePr>
        <p:xfrm>
          <a:off x="4089400" y="2266950"/>
          <a:ext cx="965200" cy="609600"/>
        </p:xfrm>
        <a:graphic>
          <a:graphicData uri="http://schemas.openxmlformats.org/presentationml/2006/ole">
            <mc:AlternateContent xmlns:mc="http://schemas.openxmlformats.org/markup-compatibility/2006">
              <mc:Choice xmlns:v="urn:schemas-microsoft-com:vml" Requires="v">
                <p:oleObj name="Document" showAsIcon="1" r:id="rId3" imgW="965200" imgH="609600" progId="Word.Document.12">
                  <p:embed/>
                </p:oleObj>
              </mc:Choice>
              <mc:Fallback>
                <p:oleObj name="Document" showAsIcon="1" r:id="rId3" imgW="965200" imgH="609600" progId="Word.Document.12">
                  <p:embed/>
                  <p:pic>
                    <p:nvPicPr>
                      <p:cNvPr id="0" name=""/>
                      <p:cNvPicPr/>
                      <p:nvPr/>
                    </p:nvPicPr>
                    <p:blipFill>
                      <a:blip r:embed="rId4"/>
                      <a:stretch>
                        <a:fillRect/>
                      </a:stretch>
                    </p:blipFill>
                    <p:spPr>
                      <a:xfrm>
                        <a:off x="4089400" y="2266950"/>
                        <a:ext cx="965200" cy="609600"/>
                      </a:xfrm>
                      <a:prstGeom prst="rect">
                        <a:avLst/>
                      </a:prstGeom>
                    </p:spPr>
                  </p:pic>
                </p:oleObj>
              </mc:Fallback>
            </mc:AlternateContent>
          </a:graphicData>
        </a:graphic>
      </p:graphicFrame>
    </p:spTree>
    <p:extLst>
      <p:ext uri="{BB962C8B-B14F-4D97-AF65-F5344CB8AC3E}">
        <p14:creationId xmlns:p14="http://schemas.microsoft.com/office/powerpoint/2010/main" val="114312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p:nvPr/>
        </p:nvSpPr>
        <p:spPr>
          <a:xfrm>
            <a:off x="218125" y="109900"/>
            <a:ext cx="65214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rgbClr val="0E39A9"/>
                </a:solidFill>
                <a:latin typeface="Nunito"/>
                <a:ea typeface="Nunito"/>
                <a:cs typeface="Nunito"/>
                <a:sym typeface="Nunito"/>
              </a:rPr>
              <a:t>Business Overview</a:t>
            </a:r>
            <a:endParaRPr sz="2400" b="1">
              <a:solidFill>
                <a:srgbClr val="0E39A9"/>
              </a:solidFill>
              <a:latin typeface="Nunito"/>
              <a:ea typeface="Nunito"/>
              <a:cs typeface="Nunito"/>
              <a:sym typeface="Nunito"/>
            </a:endParaRPr>
          </a:p>
        </p:txBody>
      </p:sp>
      <p:grpSp>
        <p:nvGrpSpPr>
          <p:cNvPr id="63" name="Google Shape;63;p13"/>
          <p:cNvGrpSpPr/>
          <p:nvPr/>
        </p:nvGrpSpPr>
        <p:grpSpPr>
          <a:xfrm>
            <a:off x="456375" y="1274125"/>
            <a:ext cx="1855500" cy="1151125"/>
            <a:chOff x="1197800" y="1126975"/>
            <a:chExt cx="1855500" cy="1151125"/>
          </a:xfrm>
        </p:grpSpPr>
        <p:sp>
          <p:nvSpPr>
            <p:cNvPr id="64" name="Google Shape;64;p13"/>
            <p:cNvSpPr/>
            <p:nvPr/>
          </p:nvSpPr>
          <p:spPr>
            <a:xfrm>
              <a:off x="1197800" y="1444400"/>
              <a:ext cx="1855500" cy="8337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Nunito"/>
                  <a:ea typeface="Nunito"/>
                  <a:cs typeface="Nunito"/>
                  <a:sym typeface="Nunito"/>
                </a:rPr>
                <a:t>11.0 M</a:t>
              </a:r>
              <a:endParaRPr sz="1800" b="1" dirty="0">
                <a:latin typeface="Nunito"/>
                <a:ea typeface="Nunito"/>
                <a:cs typeface="Nunito"/>
                <a:sym typeface="Nunito"/>
              </a:endParaRPr>
            </a:p>
          </p:txBody>
        </p:sp>
        <p:sp>
          <p:nvSpPr>
            <p:cNvPr id="65" name="Google Shape;65;p13"/>
            <p:cNvSpPr/>
            <p:nvPr/>
          </p:nvSpPr>
          <p:spPr>
            <a:xfrm>
              <a:off x="1197800" y="1126975"/>
              <a:ext cx="1855500" cy="387900"/>
            </a:xfrm>
            <a:prstGeom prst="roundRect">
              <a:avLst>
                <a:gd name="adj" fmla="val 16667"/>
              </a:avLst>
            </a:prstGeom>
            <a:solidFill>
              <a:srgbClr val="1974D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dirty="0">
                  <a:solidFill>
                    <a:srgbClr val="FFFFFF"/>
                  </a:solidFill>
                  <a:latin typeface="Nunito"/>
                  <a:ea typeface="Nunito"/>
                  <a:cs typeface="Nunito"/>
                  <a:sym typeface="Nunito"/>
                </a:rPr>
                <a:t>Total Bill</a:t>
              </a:r>
              <a:endParaRPr sz="1300" b="1" dirty="0">
                <a:solidFill>
                  <a:srgbClr val="FFFFFF"/>
                </a:solidFill>
                <a:latin typeface="Nunito"/>
                <a:ea typeface="Nunito"/>
                <a:cs typeface="Nunito"/>
                <a:sym typeface="Nunito"/>
              </a:endParaRPr>
            </a:p>
          </p:txBody>
        </p:sp>
      </p:grpSp>
      <p:grpSp>
        <p:nvGrpSpPr>
          <p:cNvPr id="66" name="Google Shape;66;p13"/>
          <p:cNvGrpSpPr/>
          <p:nvPr/>
        </p:nvGrpSpPr>
        <p:grpSpPr>
          <a:xfrm>
            <a:off x="2581625" y="1274125"/>
            <a:ext cx="1855500" cy="1151125"/>
            <a:chOff x="1197800" y="1126975"/>
            <a:chExt cx="1855500" cy="1151125"/>
          </a:xfrm>
        </p:grpSpPr>
        <p:sp>
          <p:nvSpPr>
            <p:cNvPr id="67" name="Google Shape;67;p13"/>
            <p:cNvSpPr/>
            <p:nvPr/>
          </p:nvSpPr>
          <p:spPr>
            <a:xfrm>
              <a:off x="1197800" y="1444400"/>
              <a:ext cx="1855500" cy="8337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Nunito"/>
                  <a:ea typeface="Nunito"/>
                  <a:cs typeface="Nunito"/>
                  <a:sym typeface="Nunito"/>
                </a:rPr>
                <a:t>500</a:t>
              </a:r>
              <a:endParaRPr sz="1800" b="1" dirty="0">
                <a:latin typeface="Nunito"/>
                <a:ea typeface="Nunito"/>
                <a:cs typeface="Nunito"/>
                <a:sym typeface="Nunito"/>
              </a:endParaRPr>
            </a:p>
          </p:txBody>
        </p:sp>
        <p:sp>
          <p:nvSpPr>
            <p:cNvPr id="68" name="Google Shape;68;p13"/>
            <p:cNvSpPr/>
            <p:nvPr/>
          </p:nvSpPr>
          <p:spPr>
            <a:xfrm>
              <a:off x="1197800" y="1126975"/>
              <a:ext cx="1855500" cy="387900"/>
            </a:xfrm>
            <a:prstGeom prst="roundRect">
              <a:avLst>
                <a:gd name="adj" fmla="val 16667"/>
              </a:avLst>
            </a:prstGeom>
            <a:solidFill>
              <a:srgbClr val="1974D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FFFFFF"/>
                  </a:solidFill>
                  <a:latin typeface="Nunito"/>
                  <a:ea typeface="Nunito"/>
                  <a:cs typeface="Nunito"/>
                  <a:sym typeface="Nunito"/>
                </a:rPr>
                <a:t>Total Orders</a:t>
              </a:r>
              <a:endParaRPr sz="1300" b="1">
                <a:solidFill>
                  <a:srgbClr val="FFFFFF"/>
                </a:solidFill>
                <a:latin typeface="Nunito"/>
                <a:ea typeface="Nunito"/>
                <a:cs typeface="Nunito"/>
                <a:sym typeface="Nunito"/>
              </a:endParaRPr>
            </a:p>
          </p:txBody>
        </p:sp>
      </p:grpSp>
      <p:grpSp>
        <p:nvGrpSpPr>
          <p:cNvPr id="69" name="Google Shape;69;p13"/>
          <p:cNvGrpSpPr/>
          <p:nvPr/>
        </p:nvGrpSpPr>
        <p:grpSpPr>
          <a:xfrm>
            <a:off x="4706875" y="1274125"/>
            <a:ext cx="1855500" cy="1151125"/>
            <a:chOff x="1197800" y="1126975"/>
            <a:chExt cx="1855500" cy="1151125"/>
          </a:xfrm>
        </p:grpSpPr>
        <p:sp>
          <p:nvSpPr>
            <p:cNvPr id="70" name="Google Shape;70;p13"/>
            <p:cNvSpPr/>
            <p:nvPr/>
          </p:nvSpPr>
          <p:spPr>
            <a:xfrm>
              <a:off x="1197800" y="1444400"/>
              <a:ext cx="1855500" cy="8337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Nunito"/>
                  <a:ea typeface="Nunito"/>
                  <a:cs typeface="Nunito"/>
                  <a:sym typeface="Nunito"/>
                </a:rPr>
                <a:t>76.13</a:t>
              </a:r>
              <a:endParaRPr sz="1800" b="1" dirty="0">
                <a:latin typeface="Nunito"/>
                <a:ea typeface="Nunito"/>
                <a:cs typeface="Nunito"/>
                <a:sym typeface="Nunito"/>
              </a:endParaRPr>
            </a:p>
          </p:txBody>
        </p:sp>
        <p:sp>
          <p:nvSpPr>
            <p:cNvPr id="71" name="Google Shape;71;p13"/>
            <p:cNvSpPr/>
            <p:nvPr/>
          </p:nvSpPr>
          <p:spPr>
            <a:xfrm>
              <a:off x="1197800" y="1126975"/>
              <a:ext cx="1855500" cy="387900"/>
            </a:xfrm>
            <a:prstGeom prst="roundRect">
              <a:avLst>
                <a:gd name="adj" fmla="val 16667"/>
              </a:avLst>
            </a:prstGeom>
            <a:solidFill>
              <a:srgbClr val="1974D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dirty="0">
                  <a:solidFill>
                    <a:srgbClr val="FFFFFF"/>
                  </a:solidFill>
                  <a:latin typeface="Nunito"/>
                  <a:ea typeface="Nunito"/>
                  <a:cs typeface="Nunito"/>
                  <a:sym typeface="Nunito"/>
                </a:rPr>
                <a:t>Avg Delivery Charge</a:t>
              </a:r>
              <a:endParaRPr sz="1300" b="1" dirty="0">
                <a:solidFill>
                  <a:srgbClr val="FFFFFF"/>
                </a:solidFill>
                <a:latin typeface="Nunito"/>
                <a:ea typeface="Nunito"/>
                <a:cs typeface="Nunito"/>
                <a:sym typeface="Nunito"/>
              </a:endParaRPr>
            </a:p>
          </p:txBody>
        </p:sp>
      </p:grpSp>
      <p:grpSp>
        <p:nvGrpSpPr>
          <p:cNvPr id="72" name="Google Shape;72;p13"/>
          <p:cNvGrpSpPr/>
          <p:nvPr/>
        </p:nvGrpSpPr>
        <p:grpSpPr>
          <a:xfrm>
            <a:off x="6832125" y="1274125"/>
            <a:ext cx="1855500" cy="1151125"/>
            <a:chOff x="1197800" y="1126975"/>
            <a:chExt cx="1855500" cy="1151125"/>
          </a:xfrm>
        </p:grpSpPr>
        <p:sp>
          <p:nvSpPr>
            <p:cNvPr id="73" name="Google Shape;73;p13"/>
            <p:cNvSpPr/>
            <p:nvPr/>
          </p:nvSpPr>
          <p:spPr>
            <a:xfrm>
              <a:off x="1197800" y="1444400"/>
              <a:ext cx="1855500" cy="8337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Nunito"/>
                  <a:ea typeface="Nunito"/>
                  <a:cs typeface="Nunito"/>
                  <a:sym typeface="Nunito"/>
                </a:rPr>
                <a:t>22053.44</a:t>
              </a:r>
              <a:endParaRPr sz="1800" b="1" dirty="0">
                <a:latin typeface="Nunito"/>
                <a:ea typeface="Nunito"/>
                <a:cs typeface="Nunito"/>
                <a:sym typeface="Nunito"/>
              </a:endParaRPr>
            </a:p>
          </p:txBody>
        </p:sp>
        <p:sp>
          <p:nvSpPr>
            <p:cNvPr id="74" name="Google Shape;74;p13"/>
            <p:cNvSpPr/>
            <p:nvPr/>
          </p:nvSpPr>
          <p:spPr>
            <a:xfrm>
              <a:off x="1197800" y="1126975"/>
              <a:ext cx="1855500" cy="387900"/>
            </a:xfrm>
            <a:prstGeom prst="roundRect">
              <a:avLst>
                <a:gd name="adj" fmla="val 16667"/>
              </a:avLst>
            </a:prstGeom>
            <a:solidFill>
              <a:srgbClr val="1974D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FFFFFF"/>
                  </a:solidFill>
                  <a:latin typeface="Nunito"/>
                  <a:ea typeface="Nunito"/>
                  <a:cs typeface="Nunito"/>
                  <a:sym typeface="Nunito"/>
                </a:rPr>
                <a:t>Avg Order Price</a:t>
              </a:r>
              <a:endParaRPr sz="1300" b="1">
                <a:solidFill>
                  <a:srgbClr val="FFFFFF"/>
                </a:solidFill>
                <a:latin typeface="Nunito"/>
                <a:ea typeface="Nunito"/>
                <a:cs typeface="Nunito"/>
                <a:sym typeface="Nunito"/>
              </a:endParaRPr>
            </a:p>
          </p:txBody>
        </p:sp>
      </p:grpSp>
      <p:grpSp>
        <p:nvGrpSpPr>
          <p:cNvPr id="75" name="Google Shape;75;p13"/>
          <p:cNvGrpSpPr/>
          <p:nvPr/>
        </p:nvGrpSpPr>
        <p:grpSpPr>
          <a:xfrm>
            <a:off x="456375" y="2747500"/>
            <a:ext cx="1855500" cy="1151125"/>
            <a:chOff x="1197800" y="1126975"/>
            <a:chExt cx="1855500" cy="1151125"/>
          </a:xfrm>
        </p:grpSpPr>
        <p:sp>
          <p:nvSpPr>
            <p:cNvPr id="76" name="Google Shape;76;p13"/>
            <p:cNvSpPr/>
            <p:nvPr/>
          </p:nvSpPr>
          <p:spPr>
            <a:xfrm>
              <a:off x="1197800" y="1444400"/>
              <a:ext cx="1855500" cy="8337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Nunito"/>
                  <a:ea typeface="Nunito"/>
                  <a:cs typeface="Nunito"/>
                  <a:sym typeface="Nunito"/>
                </a:rPr>
                <a:t>May</a:t>
              </a:r>
              <a:endParaRPr sz="1800" b="1" dirty="0">
                <a:latin typeface="Nunito"/>
                <a:ea typeface="Nunito"/>
                <a:cs typeface="Nunito"/>
                <a:sym typeface="Nunito"/>
              </a:endParaRPr>
            </a:p>
          </p:txBody>
        </p:sp>
        <p:sp>
          <p:nvSpPr>
            <p:cNvPr id="77" name="Google Shape;77;p13"/>
            <p:cNvSpPr/>
            <p:nvPr/>
          </p:nvSpPr>
          <p:spPr>
            <a:xfrm>
              <a:off x="1197800" y="1126975"/>
              <a:ext cx="1855500" cy="387900"/>
            </a:xfrm>
            <a:prstGeom prst="roundRect">
              <a:avLst>
                <a:gd name="adj" fmla="val 16667"/>
              </a:avLst>
            </a:prstGeom>
            <a:solidFill>
              <a:srgbClr val="1974D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dirty="0">
                  <a:solidFill>
                    <a:srgbClr val="FFFFFF"/>
                  </a:solidFill>
                  <a:latin typeface="Nunito"/>
                  <a:ea typeface="Nunito"/>
                  <a:cs typeface="Nunito"/>
                  <a:sym typeface="Nunito"/>
                </a:rPr>
                <a:t>Month of high orders</a:t>
              </a:r>
              <a:endParaRPr sz="1300" b="1" dirty="0">
                <a:solidFill>
                  <a:srgbClr val="FFFFFF"/>
                </a:solidFill>
                <a:latin typeface="Nunito"/>
                <a:ea typeface="Nunito"/>
                <a:cs typeface="Nunito"/>
                <a:sym typeface="Nunito"/>
              </a:endParaRPr>
            </a:p>
          </p:txBody>
        </p:sp>
      </p:grpSp>
      <p:grpSp>
        <p:nvGrpSpPr>
          <p:cNvPr id="78" name="Google Shape;78;p13"/>
          <p:cNvGrpSpPr/>
          <p:nvPr/>
        </p:nvGrpSpPr>
        <p:grpSpPr>
          <a:xfrm>
            <a:off x="2581625" y="2747500"/>
            <a:ext cx="1855500" cy="1151125"/>
            <a:chOff x="1197800" y="1126975"/>
            <a:chExt cx="1855500" cy="1151125"/>
          </a:xfrm>
        </p:grpSpPr>
        <p:sp>
          <p:nvSpPr>
            <p:cNvPr id="79" name="Google Shape;79;p13"/>
            <p:cNvSpPr/>
            <p:nvPr/>
          </p:nvSpPr>
          <p:spPr>
            <a:xfrm>
              <a:off x="1197800" y="1444400"/>
              <a:ext cx="1855500" cy="8337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Nunito"/>
                  <a:ea typeface="Nunito"/>
                  <a:cs typeface="Nunito"/>
                  <a:sym typeface="Nunito"/>
                </a:rPr>
                <a:t>Prepaid</a:t>
              </a:r>
              <a:endParaRPr sz="1800" b="1" dirty="0">
                <a:latin typeface="Nunito"/>
                <a:ea typeface="Nunito"/>
                <a:cs typeface="Nunito"/>
                <a:sym typeface="Nunito"/>
              </a:endParaRPr>
            </a:p>
          </p:txBody>
        </p:sp>
        <p:sp>
          <p:nvSpPr>
            <p:cNvPr id="80" name="Google Shape;80;p13"/>
            <p:cNvSpPr/>
            <p:nvPr/>
          </p:nvSpPr>
          <p:spPr>
            <a:xfrm>
              <a:off x="1197800" y="1126975"/>
              <a:ext cx="1855500" cy="387900"/>
            </a:xfrm>
            <a:prstGeom prst="roundRect">
              <a:avLst>
                <a:gd name="adj" fmla="val 16667"/>
              </a:avLst>
            </a:prstGeom>
            <a:solidFill>
              <a:srgbClr val="1974D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FFFFFF"/>
                  </a:solidFill>
                  <a:latin typeface="Nunito"/>
                  <a:ea typeface="Nunito"/>
                  <a:cs typeface="Nunito"/>
                  <a:sym typeface="Nunito"/>
                </a:rPr>
                <a:t>Preferred Order Type</a:t>
              </a:r>
              <a:endParaRPr sz="1300" b="1">
                <a:solidFill>
                  <a:srgbClr val="FFFFFF"/>
                </a:solidFill>
                <a:latin typeface="Nunito"/>
                <a:ea typeface="Nunito"/>
                <a:cs typeface="Nunito"/>
                <a:sym typeface="Nunito"/>
              </a:endParaRPr>
            </a:p>
          </p:txBody>
        </p:sp>
      </p:grpSp>
      <p:grpSp>
        <p:nvGrpSpPr>
          <p:cNvPr id="81" name="Google Shape;81;p13"/>
          <p:cNvGrpSpPr/>
          <p:nvPr/>
        </p:nvGrpSpPr>
        <p:grpSpPr>
          <a:xfrm>
            <a:off x="4706875" y="2747500"/>
            <a:ext cx="1855500" cy="1151125"/>
            <a:chOff x="1197800" y="1126975"/>
            <a:chExt cx="1855500" cy="1151125"/>
          </a:xfrm>
        </p:grpSpPr>
        <p:sp>
          <p:nvSpPr>
            <p:cNvPr id="82" name="Google Shape;82;p13"/>
            <p:cNvSpPr/>
            <p:nvPr/>
          </p:nvSpPr>
          <p:spPr>
            <a:xfrm>
              <a:off x="1197800" y="1444400"/>
              <a:ext cx="1855500" cy="8337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Nunito"/>
                  <a:ea typeface="Nunito"/>
                  <a:cs typeface="Nunito"/>
                  <a:sym typeface="Nunito"/>
                </a:rPr>
                <a:t>154</a:t>
              </a:r>
              <a:endParaRPr sz="1800" b="1" dirty="0">
                <a:latin typeface="Nunito"/>
                <a:ea typeface="Nunito"/>
                <a:cs typeface="Nunito"/>
                <a:sym typeface="Nunito"/>
              </a:endParaRPr>
            </a:p>
          </p:txBody>
        </p:sp>
        <p:sp>
          <p:nvSpPr>
            <p:cNvPr id="83" name="Google Shape;83;p13"/>
            <p:cNvSpPr/>
            <p:nvPr/>
          </p:nvSpPr>
          <p:spPr>
            <a:xfrm>
              <a:off x="1197800" y="1126975"/>
              <a:ext cx="1855500" cy="387900"/>
            </a:xfrm>
            <a:prstGeom prst="roundRect">
              <a:avLst>
                <a:gd name="adj" fmla="val 16667"/>
              </a:avLst>
            </a:prstGeom>
            <a:solidFill>
              <a:srgbClr val="1974D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FFFFFF"/>
                  </a:solidFill>
                  <a:latin typeface="Nunito"/>
                  <a:ea typeface="Nunito"/>
                  <a:cs typeface="Nunito"/>
                  <a:sym typeface="Nunito"/>
                </a:rPr>
                <a:t>Max Coupon Discount</a:t>
              </a:r>
              <a:endParaRPr sz="1300" b="1">
                <a:solidFill>
                  <a:srgbClr val="FFFFFF"/>
                </a:solidFill>
                <a:latin typeface="Nunito"/>
                <a:ea typeface="Nunito"/>
                <a:cs typeface="Nunito"/>
                <a:sym typeface="Nunito"/>
              </a:endParaRPr>
            </a:p>
          </p:txBody>
        </p:sp>
      </p:grpSp>
      <p:grpSp>
        <p:nvGrpSpPr>
          <p:cNvPr id="84" name="Google Shape;84;p13"/>
          <p:cNvGrpSpPr/>
          <p:nvPr/>
        </p:nvGrpSpPr>
        <p:grpSpPr>
          <a:xfrm>
            <a:off x="6832125" y="2747500"/>
            <a:ext cx="1855500" cy="1151125"/>
            <a:chOff x="1197800" y="1126975"/>
            <a:chExt cx="1855500" cy="1151125"/>
          </a:xfrm>
        </p:grpSpPr>
        <p:sp>
          <p:nvSpPr>
            <p:cNvPr id="85" name="Google Shape;85;p13"/>
            <p:cNvSpPr/>
            <p:nvPr/>
          </p:nvSpPr>
          <p:spPr>
            <a:xfrm>
              <a:off x="1197800" y="1444400"/>
              <a:ext cx="1855500" cy="8337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dirty="0">
                  <a:latin typeface="Nunito"/>
                  <a:ea typeface="Nunito"/>
                  <a:cs typeface="Nunito"/>
                  <a:sym typeface="Nunito"/>
                </a:rPr>
                <a:t>52.4%</a:t>
              </a:r>
              <a:endParaRPr sz="1800" b="1" dirty="0">
                <a:latin typeface="Nunito"/>
                <a:ea typeface="Nunito"/>
                <a:cs typeface="Nunito"/>
                <a:sym typeface="Nunito"/>
              </a:endParaRPr>
            </a:p>
          </p:txBody>
        </p:sp>
        <p:sp>
          <p:nvSpPr>
            <p:cNvPr id="86" name="Google Shape;86;p13"/>
            <p:cNvSpPr/>
            <p:nvPr/>
          </p:nvSpPr>
          <p:spPr>
            <a:xfrm>
              <a:off x="1197800" y="1126975"/>
              <a:ext cx="1855500" cy="387900"/>
            </a:xfrm>
            <a:prstGeom prst="roundRect">
              <a:avLst>
                <a:gd name="adj" fmla="val 16667"/>
              </a:avLst>
            </a:prstGeom>
            <a:solidFill>
              <a:srgbClr val="1974D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300" b="1">
                  <a:solidFill>
                    <a:srgbClr val="FFFFFF"/>
                  </a:solidFill>
                  <a:latin typeface="Nunito"/>
                  <a:ea typeface="Nunito"/>
                  <a:cs typeface="Nunito"/>
                  <a:sym typeface="Nunito"/>
                </a:rPr>
                <a:t>% Customer Satisfaction</a:t>
              </a:r>
              <a:endParaRPr sz="1300" b="1">
                <a:solidFill>
                  <a:srgbClr val="FFFFFF"/>
                </a:solidFill>
                <a:latin typeface="Nunito"/>
                <a:ea typeface="Nunito"/>
                <a:cs typeface="Nunito"/>
                <a:sym typeface="Nunito"/>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ctrTitle"/>
          </p:nvPr>
        </p:nvSpPr>
        <p:spPr>
          <a:xfrm>
            <a:off x="3438750" y="2241300"/>
            <a:ext cx="2266500" cy="660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a:t>Metrics</a:t>
            </a:r>
            <a:endParaRPr sz="32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5"/>
          <p:cNvSpPr txBox="1"/>
          <p:nvPr/>
        </p:nvSpPr>
        <p:spPr>
          <a:xfrm>
            <a:off x="218125" y="109900"/>
            <a:ext cx="65214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HK" sz="2400" b="1">
                <a:solidFill>
                  <a:srgbClr val="0E39A9"/>
                </a:solidFill>
                <a:latin typeface="Nunito"/>
                <a:ea typeface="Nunito"/>
                <a:cs typeface="Nunito"/>
                <a:sym typeface="Nunito"/>
              </a:rPr>
              <a:t>Preferred Order Payment for Customers</a:t>
            </a:r>
            <a:endParaRPr lang="en-HK" sz="2400" b="1" dirty="0">
              <a:solidFill>
                <a:srgbClr val="0E39A9"/>
              </a:solidFill>
              <a:latin typeface="Nunito"/>
              <a:ea typeface="Nunito"/>
              <a:cs typeface="Nunito"/>
              <a:sym typeface="Nunito"/>
            </a:endParaRPr>
          </a:p>
        </p:txBody>
      </p:sp>
      <p:sp>
        <p:nvSpPr>
          <p:cNvPr id="98" name="Google Shape;98;p15"/>
          <p:cNvSpPr/>
          <p:nvPr/>
        </p:nvSpPr>
        <p:spPr>
          <a:xfrm>
            <a:off x="716850" y="3761500"/>
            <a:ext cx="7731000" cy="10056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457200" lvl="0" indent="-292100" algn="l" rtl="0">
              <a:spcBef>
                <a:spcPts val="0"/>
              </a:spcBef>
              <a:spcAft>
                <a:spcPts val="0"/>
              </a:spcAft>
              <a:buSzPts val="1000"/>
              <a:buFont typeface="Nunito"/>
              <a:buChar char="●"/>
            </a:pPr>
            <a:r>
              <a:rPr lang="en-HK" dirty="0">
                <a:latin typeface="Nunito"/>
              </a:rPr>
              <a:t>Preferred Order Payment: Digital Wallet </a:t>
            </a:r>
          </a:p>
          <a:p>
            <a:pPr marL="457200" lvl="0" indent="-292100" algn="l" rtl="0">
              <a:spcBef>
                <a:spcPts val="0"/>
              </a:spcBef>
              <a:spcAft>
                <a:spcPts val="0"/>
              </a:spcAft>
              <a:buSzPts val="1000"/>
              <a:buFont typeface="Nunito"/>
              <a:buChar char="●"/>
            </a:pPr>
            <a:r>
              <a:rPr lang="en-HK" dirty="0">
                <a:latin typeface="Nunito"/>
              </a:rPr>
              <a:t>Percentage of Order Payment done through Digital Wallet: 24.67</a:t>
            </a:r>
            <a:endParaRPr lang="en-HK" dirty="0">
              <a:latin typeface="Nunito"/>
              <a:ea typeface="Nunito"/>
              <a:cs typeface="Nunito"/>
              <a:sym typeface="Nunito"/>
            </a:endParaRPr>
          </a:p>
        </p:txBody>
      </p:sp>
      <p:sp>
        <p:nvSpPr>
          <p:cNvPr id="99" name="Google Shape;99;p15"/>
          <p:cNvSpPr/>
          <p:nvPr/>
        </p:nvSpPr>
        <p:spPr>
          <a:xfrm>
            <a:off x="962800" y="3593050"/>
            <a:ext cx="2466300" cy="320400"/>
          </a:xfrm>
          <a:prstGeom prst="roundRect">
            <a:avLst>
              <a:gd name="adj" fmla="val 16667"/>
            </a:avLst>
          </a:prstGeom>
          <a:solidFill>
            <a:srgbClr val="5B9BD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HK" b="1">
                <a:latin typeface="Nunito"/>
                <a:ea typeface="Nunito"/>
                <a:cs typeface="Nunito"/>
                <a:sym typeface="Nunito"/>
              </a:rPr>
              <a:t>Observations / Findings</a:t>
            </a:r>
          </a:p>
        </p:txBody>
      </p:sp>
      <p:pic>
        <p:nvPicPr>
          <p:cNvPr id="1030" name="Picture 6">
            <a:extLst>
              <a:ext uri="{FF2B5EF4-FFF2-40B4-BE49-F238E27FC236}">
                <a16:creationId xmlns:a16="http://schemas.microsoft.com/office/drawing/2014/main" id="{9EFA06E3-26F6-D1AD-6EFC-8017AEB353D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0244" b="5842"/>
          <a:stretch/>
        </p:blipFill>
        <p:spPr bwMode="auto">
          <a:xfrm>
            <a:off x="2403974" y="525081"/>
            <a:ext cx="4175730" cy="306796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p:nvPr/>
        </p:nvSpPr>
        <p:spPr>
          <a:xfrm>
            <a:off x="218125" y="109900"/>
            <a:ext cx="70401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rgbClr val="0E39A9"/>
                </a:solidFill>
                <a:latin typeface="Nunito"/>
                <a:ea typeface="Nunito"/>
                <a:cs typeface="Nunito"/>
                <a:sym typeface="Nunito"/>
              </a:rPr>
              <a:t>Major Deliveries Done from which Warehouse</a:t>
            </a:r>
            <a:endParaRPr sz="2400" b="1" dirty="0">
              <a:solidFill>
                <a:srgbClr val="0E39A9"/>
              </a:solidFill>
              <a:latin typeface="Nunito"/>
              <a:ea typeface="Nunito"/>
              <a:cs typeface="Nunito"/>
              <a:sym typeface="Nunito"/>
            </a:endParaRPr>
          </a:p>
        </p:txBody>
      </p:sp>
      <p:sp>
        <p:nvSpPr>
          <p:cNvPr id="106" name="Google Shape;106;p16"/>
          <p:cNvSpPr/>
          <p:nvPr/>
        </p:nvSpPr>
        <p:spPr>
          <a:xfrm>
            <a:off x="716850" y="3761500"/>
            <a:ext cx="7731000" cy="10056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457200" lvl="0" indent="-292100" algn="l" rtl="0">
              <a:spcBef>
                <a:spcPts val="0"/>
              </a:spcBef>
              <a:spcAft>
                <a:spcPts val="0"/>
              </a:spcAft>
              <a:buSzPts val="1000"/>
              <a:buFont typeface="Nunito"/>
              <a:buChar char="●"/>
            </a:pPr>
            <a:r>
              <a:rPr lang="en-HK" sz="1600" dirty="0">
                <a:latin typeface="Nunito"/>
              </a:rPr>
              <a:t>Major Deliveries from Warehouse: Thompson </a:t>
            </a:r>
          </a:p>
          <a:p>
            <a:pPr marL="457200" lvl="0" indent="-292100" algn="l" rtl="0">
              <a:spcBef>
                <a:spcPts val="0"/>
              </a:spcBef>
              <a:spcAft>
                <a:spcPts val="0"/>
              </a:spcAft>
              <a:buSzPts val="1000"/>
              <a:buFont typeface="Nunito"/>
              <a:buChar char="●"/>
            </a:pPr>
            <a:r>
              <a:rPr lang="en-HK" sz="1600" dirty="0">
                <a:latin typeface="Nunito"/>
              </a:rPr>
              <a:t>Percentage of Major Deliveries from Warehouse: 38.8560157790927</a:t>
            </a:r>
            <a:endParaRPr sz="1600" dirty="0">
              <a:latin typeface="Nunito"/>
              <a:sym typeface="Nunito"/>
            </a:endParaRPr>
          </a:p>
        </p:txBody>
      </p:sp>
      <p:sp>
        <p:nvSpPr>
          <p:cNvPr id="107" name="Google Shape;107;p16"/>
          <p:cNvSpPr/>
          <p:nvPr/>
        </p:nvSpPr>
        <p:spPr>
          <a:xfrm>
            <a:off x="962800" y="3593050"/>
            <a:ext cx="2466300" cy="320400"/>
          </a:xfrm>
          <a:prstGeom prst="roundRect">
            <a:avLst>
              <a:gd name="adj" fmla="val 16667"/>
            </a:avLst>
          </a:prstGeom>
          <a:solidFill>
            <a:srgbClr val="5B9BD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Nunito"/>
                <a:ea typeface="Nunito"/>
                <a:cs typeface="Nunito"/>
                <a:sym typeface="Nunito"/>
              </a:rPr>
              <a:t>Observations / Findings</a:t>
            </a:r>
            <a:endParaRPr b="1">
              <a:latin typeface="Nunito"/>
              <a:ea typeface="Nunito"/>
              <a:cs typeface="Nunito"/>
              <a:sym typeface="Nunito"/>
            </a:endParaRPr>
          </a:p>
        </p:txBody>
      </p:sp>
      <p:pic>
        <p:nvPicPr>
          <p:cNvPr id="2054" name="Picture 6">
            <a:extLst>
              <a:ext uri="{FF2B5EF4-FFF2-40B4-BE49-F238E27FC236}">
                <a16:creationId xmlns:a16="http://schemas.microsoft.com/office/drawing/2014/main" id="{CE7AED53-8D08-A1D5-AB64-DB7BE32825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8125" y="464931"/>
            <a:ext cx="4625707" cy="3128119"/>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ACE26C8C-F466-3669-C3C6-9FBAC1A25B1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6124" r="6400" b="10414"/>
          <a:stretch/>
        </p:blipFill>
        <p:spPr bwMode="auto">
          <a:xfrm>
            <a:off x="4843832" y="605461"/>
            <a:ext cx="3502099" cy="293418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pic>
        <p:nvPicPr>
          <p:cNvPr id="1028" name="Picture 4">
            <a:extLst>
              <a:ext uri="{FF2B5EF4-FFF2-40B4-BE49-F238E27FC236}">
                <a16:creationId xmlns:a16="http://schemas.microsoft.com/office/drawing/2014/main" id="{10DBC064-5BC2-F52F-1AC8-35C018A992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707"/>
          <a:stretch/>
        </p:blipFill>
        <p:spPr bwMode="auto">
          <a:xfrm>
            <a:off x="584791" y="449316"/>
            <a:ext cx="7421981" cy="3143734"/>
          </a:xfrm>
          <a:prstGeom prst="rect">
            <a:avLst/>
          </a:prstGeom>
          <a:noFill/>
          <a:extLst>
            <a:ext uri="{909E8E84-426E-40DD-AFC4-6F175D3DCCD1}">
              <a14:hiddenFill xmlns:a14="http://schemas.microsoft.com/office/drawing/2010/main">
                <a:solidFill>
                  <a:srgbClr val="FFFFFF"/>
                </a:solidFill>
              </a14:hiddenFill>
            </a:ext>
          </a:extLst>
        </p:spPr>
      </p:pic>
      <p:sp>
        <p:nvSpPr>
          <p:cNvPr id="113" name="Google Shape;113;p17"/>
          <p:cNvSpPr txBox="1"/>
          <p:nvPr/>
        </p:nvSpPr>
        <p:spPr>
          <a:xfrm>
            <a:off x="218125" y="109900"/>
            <a:ext cx="70401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rgbClr val="0E39A9"/>
                </a:solidFill>
                <a:latin typeface="Nunito"/>
                <a:ea typeface="Nunito"/>
                <a:cs typeface="Nunito"/>
                <a:sym typeface="Nunito"/>
              </a:rPr>
              <a:t>Major Deliveries Made from which Warehouse</a:t>
            </a:r>
            <a:endParaRPr sz="2400" b="1" dirty="0">
              <a:solidFill>
                <a:srgbClr val="0E39A9"/>
              </a:solidFill>
              <a:latin typeface="Nunito"/>
              <a:ea typeface="Nunito"/>
              <a:cs typeface="Nunito"/>
              <a:sym typeface="Nunito"/>
            </a:endParaRPr>
          </a:p>
        </p:txBody>
      </p:sp>
      <p:sp>
        <p:nvSpPr>
          <p:cNvPr id="114" name="Google Shape;114;p17"/>
          <p:cNvSpPr/>
          <p:nvPr/>
        </p:nvSpPr>
        <p:spPr>
          <a:xfrm>
            <a:off x="716850" y="3761500"/>
            <a:ext cx="7731000" cy="10056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457200" lvl="0" indent="-292100" algn="l" rtl="0">
              <a:spcBef>
                <a:spcPts val="0"/>
              </a:spcBef>
              <a:spcAft>
                <a:spcPts val="0"/>
              </a:spcAft>
              <a:buSzPts val="1000"/>
              <a:buFont typeface="Nunito"/>
              <a:buChar char="●"/>
            </a:pPr>
            <a:r>
              <a:rPr lang="en-HK" dirty="0">
                <a:latin typeface="Nunito"/>
              </a:rPr>
              <a:t>Major Deliveries from Warehouse Area Type: Thompson</a:t>
            </a:r>
          </a:p>
          <a:p>
            <a:pPr marL="457200" lvl="0" indent="-292100" algn="l" rtl="0">
              <a:spcBef>
                <a:spcPts val="0"/>
              </a:spcBef>
              <a:spcAft>
                <a:spcPts val="0"/>
              </a:spcAft>
              <a:buSzPts val="1000"/>
              <a:buFont typeface="Nunito"/>
              <a:buChar char="●"/>
            </a:pPr>
            <a:r>
              <a:rPr lang="en-HK" dirty="0">
                <a:latin typeface="Nunito"/>
              </a:rPr>
              <a:t>Percentage of Major Deliveries from Warehouse Area Type: 38.86</a:t>
            </a:r>
            <a:endParaRPr dirty="0">
              <a:latin typeface="Nunito"/>
              <a:sym typeface="Nunito"/>
            </a:endParaRPr>
          </a:p>
        </p:txBody>
      </p:sp>
      <p:sp>
        <p:nvSpPr>
          <p:cNvPr id="115" name="Google Shape;115;p17"/>
          <p:cNvSpPr/>
          <p:nvPr/>
        </p:nvSpPr>
        <p:spPr>
          <a:xfrm>
            <a:off x="962800" y="3593050"/>
            <a:ext cx="2466300" cy="320400"/>
          </a:xfrm>
          <a:prstGeom prst="roundRect">
            <a:avLst>
              <a:gd name="adj" fmla="val 16667"/>
            </a:avLst>
          </a:prstGeom>
          <a:solidFill>
            <a:srgbClr val="5B9BD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Nunito"/>
                <a:ea typeface="Nunito"/>
                <a:cs typeface="Nunito"/>
                <a:sym typeface="Nunito"/>
              </a:rPr>
              <a:t>Observations / Findings</a:t>
            </a:r>
            <a:endParaRPr b="1">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8"/>
          <p:cNvSpPr txBox="1"/>
          <p:nvPr/>
        </p:nvSpPr>
        <p:spPr>
          <a:xfrm>
            <a:off x="218125" y="109900"/>
            <a:ext cx="70401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rgbClr val="0E39A9"/>
                </a:solidFill>
                <a:latin typeface="Nunito"/>
                <a:ea typeface="Nunito"/>
                <a:cs typeface="Nunito"/>
                <a:sym typeface="Nunito"/>
              </a:rPr>
              <a:t>Distribution of Customer Satisfaction</a:t>
            </a:r>
            <a:endParaRPr sz="2400" b="1" dirty="0">
              <a:solidFill>
                <a:srgbClr val="0E39A9"/>
              </a:solidFill>
              <a:latin typeface="Nunito"/>
              <a:ea typeface="Nunito"/>
              <a:cs typeface="Nunito"/>
              <a:sym typeface="Nunito"/>
            </a:endParaRPr>
          </a:p>
        </p:txBody>
      </p:sp>
      <p:sp>
        <p:nvSpPr>
          <p:cNvPr id="122" name="Google Shape;122;p18"/>
          <p:cNvSpPr/>
          <p:nvPr/>
        </p:nvSpPr>
        <p:spPr>
          <a:xfrm>
            <a:off x="716850" y="3761500"/>
            <a:ext cx="7731000" cy="10056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336550" lvl="0" indent="-171450" algn="l" rtl="0">
              <a:spcBef>
                <a:spcPts val="0"/>
              </a:spcBef>
              <a:spcAft>
                <a:spcPts val="0"/>
              </a:spcAft>
              <a:buSzPts val="1000"/>
              <a:buFont typeface="Arial" panose="020B0604020202020204" pitchFamily="34" charset="0"/>
              <a:buChar char="•"/>
            </a:pPr>
            <a:r>
              <a:rPr lang="en-HK" sz="1600" dirty="0">
                <a:latin typeface="Nunito"/>
              </a:rPr>
              <a:t>Most Common Customer Satisfaction Level: True </a:t>
            </a:r>
          </a:p>
          <a:p>
            <a:pPr marL="336550" lvl="0" indent="-171450" algn="l" rtl="0">
              <a:spcBef>
                <a:spcPts val="0"/>
              </a:spcBef>
              <a:spcAft>
                <a:spcPts val="0"/>
              </a:spcAft>
              <a:buSzPts val="1000"/>
              <a:buFont typeface="Arial" panose="020B0604020202020204" pitchFamily="34" charset="0"/>
              <a:buChar char="•"/>
            </a:pPr>
            <a:r>
              <a:rPr lang="en-HK" sz="1600" dirty="0">
                <a:latin typeface="Nunito"/>
              </a:rPr>
              <a:t>Percentage of Customers with the Most Common Satisfaction Level: 52.40%</a:t>
            </a:r>
            <a:endParaRPr lang="en-US" sz="1600" dirty="0">
              <a:latin typeface="Nunito"/>
              <a:ea typeface="Nunito"/>
              <a:cs typeface="Nunito"/>
              <a:sym typeface="Nunito"/>
            </a:endParaRPr>
          </a:p>
        </p:txBody>
      </p:sp>
      <p:sp>
        <p:nvSpPr>
          <p:cNvPr id="123" name="Google Shape;123;p18"/>
          <p:cNvSpPr/>
          <p:nvPr/>
        </p:nvSpPr>
        <p:spPr>
          <a:xfrm>
            <a:off x="962800" y="3593050"/>
            <a:ext cx="2466300" cy="320400"/>
          </a:xfrm>
          <a:prstGeom prst="roundRect">
            <a:avLst>
              <a:gd name="adj" fmla="val 16667"/>
            </a:avLst>
          </a:prstGeom>
          <a:solidFill>
            <a:srgbClr val="5B9BD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Nunito"/>
                <a:ea typeface="Nunito"/>
                <a:cs typeface="Nunito"/>
                <a:sym typeface="Nunito"/>
              </a:rPr>
              <a:t>Observations / Findings</a:t>
            </a:r>
            <a:endParaRPr b="1">
              <a:latin typeface="Nunito"/>
              <a:ea typeface="Nunito"/>
              <a:cs typeface="Nunito"/>
              <a:sym typeface="Nunito"/>
            </a:endParaRPr>
          </a:p>
        </p:txBody>
      </p:sp>
      <p:pic>
        <p:nvPicPr>
          <p:cNvPr id="2050" name="Picture 2">
            <a:extLst>
              <a:ext uri="{FF2B5EF4-FFF2-40B4-BE49-F238E27FC236}">
                <a16:creationId xmlns:a16="http://schemas.microsoft.com/office/drawing/2014/main" id="{26716574-0F8B-0224-549C-45DBCFC61F8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19"/>
          <a:stretch/>
        </p:blipFill>
        <p:spPr bwMode="auto">
          <a:xfrm>
            <a:off x="595422" y="520262"/>
            <a:ext cx="7412513" cy="307278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9"/>
          <p:cNvSpPr txBox="1"/>
          <p:nvPr/>
        </p:nvSpPr>
        <p:spPr>
          <a:xfrm>
            <a:off x="218125" y="109900"/>
            <a:ext cx="70401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rgbClr val="0E39A9"/>
                </a:solidFill>
                <a:latin typeface="Nunito"/>
                <a:ea typeface="Nunito"/>
                <a:cs typeface="Nunito"/>
                <a:sym typeface="Nunito"/>
              </a:rPr>
              <a:t>Distribution of Customer Occupation</a:t>
            </a:r>
            <a:endParaRPr sz="2400" b="1" dirty="0">
              <a:solidFill>
                <a:srgbClr val="0E39A9"/>
              </a:solidFill>
              <a:latin typeface="Nunito"/>
              <a:ea typeface="Nunito"/>
              <a:cs typeface="Nunito"/>
              <a:sym typeface="Nunito"/>
            </a:endParaRPr>
          </a:p>
        </p:txBody>
      </p:sp>
      <p:sp>
        <p:nvSpPr>
          <p:cNvPr id="130" name="Google Shape;130;p19"/>
          <p:cNvSpPr/>
          <p:nvPr/>
        </p:nvSpPr>
        <p:spPr>
          <a:xfrm>
            <a:off x="716850" y="3761500"/>
            <a:ext cx="7731000" cy="10056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457200" lvl="0" indent="-292100" algn="l" rtl="0">
              <a:spcBef>
                <a:spcPts val="0"/>
              </a:spcBef>
              <a:spcAft>
                <a:spcPts val="0"/>
              </a:spcAft>
              <a:buSzPts val="1000"/>
              <a:buFont typeface="Nunito"/>
              <a:buChar char="●"/>
            </a:pPr>
            <a:r>
              <a:rPr lang="en-HK" sz="1600" dirty="0">
                <a:latin typeface="Nunito"/>
              </a:rPr>
              <a:t>Most Common Customer Occupation: Blue Collar </a:t>
            </a:r>
          </a:p>
          <a:p>
            <a:pPr marL="457200" lvl="0" indent="-292100" algn="l" rtl="0">
              <a:spcBef>
                <a:spcPts val="0"/>
              </a:spcBef>
              <a:spcAft>
                <a:spcPts val="0"/>
              </a:spcAft>
              <a:buSzPts val="1000"/>
              <a:buFont typeface="Nunito"/>
              <a:buChar char="●"/>
            </a:pPr>
            <a:r>
              <a:rPr lang="en-HK" sz="1600" dirty="0">
                <a:latin typeface="Nunito"/>
              </a:rPr>
              <a:t>Percentage of Customers with the Most Common Occupation: 20</a:t>
            </a:r>
            <a:r>
              <a:rPr lang="en" sz="1600" dirty="0">
                <a:latin typeface="Nunito"/>
                <a:sym typeface="Nunito"/>
              </a:rPr>
              <a:t>%</a:t>
            </a:r>
            <a:endParaRPr sz="1600" dirty="0">
              <a:latin typeface="Nunito"/>
              <a:sym typeface="Nunito"/>
            </a:endParaRPr>
          </a:p>
        </p:txBody>
      </p:sp>
      <p:sp>
        <p:nvSpPr>
          <p:cNvPr id="131" name="Google Shape;131;p19"/>
          <p:cNvSpPr/>
          <p:nvPr/>
        </p:nvSpPr>
        <p:spPr>
          <a:xfrm>
            <a:off x="962800" y="3593050"/>
            <a:ext cx="2466300" cy="320400"/>
          </a:xfrm>
          <a:prstGeom prst="roundRect">
            <a:avLst>
              <a:gd name="adj" fmla="val 16667"/>
            </a:avLst>
          </a:prstGeom>
          <a:solidFill>
            <a:srgbClr val="5B9BD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Nunito"/>
                <a:ea typeface="Nunito"/>
                <a:cs typeface="Nunito"/>
                <a:sym typeface="Nunito"/>
              </a:rPr>
              <a:t>Observations / Findings</a:t>
            </a:r>
            <a:endParaRPr b="1">
              <a:latin typeface="Nunito"/>
              <a:ea typeface="Nunito"/>
              <a:cs typeface="Nunito"/>
              <a:sym typeface="Nunito"/>
            </a:endParaRPr>
          </a:p>
        </p:txBody>
      </p:sp>
      <p:pic>
        <p:nvPicPr>
          <p:cNvPr id="3076" name="Picture 4">
            <a:extLst>
              <a:ext uri="{FF2B5EF4-FFF2-40B4-BE49-F238E27FC236}">
                <a16:creationId xmlns:a16="http://schemas.microsoft.com/office/drawing/2014/main" id="{65BAD838-218A-048B-9BB3-8843927D173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172"/>
          <a:stretch/>
        </p:blipFill>
        <p:spPr bwMode="auto">
          <a:xfrm>
            <a:off x="627320" y="460625"/>
            <a:ext cx="7334265" cy="3132425"/>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0"/>
          <p:cNvSpPr txBox="1"/>
          <p:nvPr/>
        </p:nvSpPr>
        <p:spPr>
          <a:xfrm>
            <a:off x="218125" y="109900"/>
            <a:ext cx="7040100" cy="4974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dirty="0">
                <a:solidFill>
                  <a:srgbClr val="0E39A9"/>
                </a:solidFill>
                <a:latin typeface="Nunito"/>
                <a:ea typeface="Nunito"/>
                <a:cs typeface="Nunito"/>
                <a:sym typeface="Nunito"/>
              </a:rPr>
              <a:t>Distribution of Customer Education</a:t>
            </a:r>
            <a:endParaRPr sz="2400" b="1" dirty="0">
              <a:solidFill>
                <a:srgbClr val="0E39A9"/>
              </a:solidFill>
              <a:latin typeface="Nunito"/>
              <a:ea typeface="Nunito"/>
              <a:cs typeface="Nunito"/>
              <a:sym typeface="Nunito"/>
            </a:endParaRPr>
          </a:p>
        </p:txBody>
      </p:sp>
      <p:sp>
        <p:nvSpPr>
          <p:cNvPr id="138" name="Google Shape;138;p20"/>
          <p:cNvSpPr/>
          <p:nvPr/>
        </p:nvSpPr>
        <p:spPr>
          <a:xfrm>
            <a:off x="716850" y="3761500"/>
            <a:ext cx="7731000" cy="1005600"/>
          </a:xfrm>
          <a:prstGeom prst="roundRect">
            <a:avLst>
              <a:gd name="adj" fmla="val 16667"/>
            </a:avLst>
          </a:prstGeom>
          <a:solidFill>
            <a:srgbClr val="5B9BD5">
              <a:alpha val="20000"/>
            </a:srgbClr>
          </a:solidFill>
          <a:ln>
            <a:noFill/>
          </a:ln>
        </p:spPr>
        <p:txBody>
          <a:bodyPr spcFirstLastPara="1" wrap="square" lIns="91425" tIns="91425" rIns="91425" bIns="91425" anchor="ctr" anchorCtr="0">
            <a:noAutofit/>
          </a:bodyPr>
          <a:lstStyle/>
          <a:p>
            <a:pPr marL="457200" lvl="0" indent="-292100" algn="l" rtl="0">
              <a:spcBef>
                <a:spcPts val="0"/>
              </a:spcBef>
              <a:spcAft>
                <a:spcPts val="0"/>
              </a:spcAft>
              <a:buSzPts val="1000"/>
              <a:buFont typeface="Nunito"/>
              <a:buChar char="●"/>
            </a:pPr>
            <a:r>
              <a:rPr lang="en-HK" sz="1600" dirty="0">
                <a:latin typeface="Nunito"/>
              </a:rPr>
              <a:t>Most Common Customer Education: High School </a:t>
            </a:r>
          </a:p>
          <a:p>
            <a:pPr marL="457200" lvl="0" indent="-292100" algn="l" rtl="0">
              <a:spcBef>
                <a:spcPts val="0"/>
              </a:spcBef>
              <a:spcAft>
                <a:spcPts val="0"/>
              </a:spcAft>
              <a:buSzPts val="1000"/>
              <a:buFont typeface="Nunito"/>
              <a:buChar char="●"/>
            </a:pPr>
            <a:r>
              <a:rPr lang="en-HK" sz="1600" dirty="0">
                <a:latin typeface="Nunito"/>
              </a:rPr>
              <a:t>Percentage of Customers with the Most Common Education: 28.4</a:t>
            </a:r>
            <a:endParaRPr sz="1600" dirty="0">
              <a:latin typeface="Nunito"/>
              <a:sym typeface="Nunito"/>
            </a:endParaRPr>
          </a:p>
        </p:txBody>
      </p:sp>
      <p:sp>
        <p:nvSpPr>
          <p:cNvPr id="139" name="Google Shape;139;p20"/>
          <p:cNvSpPr/>
          <p:nvPr/>
        </p:nvSpPr>
        <p:spPr>
          <a:xfrm>
            <a:off x="962800" y="3593050"/>
            <a:ext cx="2466300" cy="320400"/>
          </a:xfrm>
          <a:prstGeom prst="roundRect">
            <a:avLst>
              <a:gd name="adj" fmla="val 16667"/>
            </a:avLst>
          </a:prstGeom>
          <a:solidFill>
            <a:srgbClr val="5B9BD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latin typeface="Nunito"/>
                <a:ea typeface="Nunito"/>
                <a:cs typeface="Nunito"/>
                <a:sym typeface="Nunito"/>
              </a:rPr>
              <a:t>Observations / Findings</a:t>
            </a:r>
            <a:endParaRPr b="1">
              <a:latin typeface="Nunito"/>
              <a:ea typeface="Nunito"/>
              <a:cs typeface="Nunito"/>
              <a:sym typeface="Nunito"/>
            </a:endParaRPr>
          </a:p>
        </p:txBody>
      </p:sp>
      <p:pic>
        <p:nvPicPr>
          <p:cNvPr id="4098" name="Picture 2">
            <a:extLst>
              <a:ext uri="{FF2B5EF4-FFF2-40B4-BE49-F238E27FC236}">
                <a16:creationId xmlns:a16="http://schemas.microsoft.com/office/drawing/2014/main" id="{596DB885-A38E-EA2A-05EF-EE5C315785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85775" y="441434"/>
            <a:ext cx="5197330" cy="31516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Just Lo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1349</TotalTime>
  <Words>657</Words>
  <Application>Microsoft Macintosh PowerPoint</Application>
  <PresentationFormat>On-screen Show (16:9)</PresentationFormat>
  <Paragraphs>91</Paragraphs>
  <Slides>18</Slides>
  <Notes>18</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6" baseType="lpstr">
      <vt:lpstr>Nunito SemiBold</vt:lpstr>
      <vt:lpstr>Nunito ExtraBold</vt:lpstr>
      <vt:lpstr>Arial</vt:lpstr>
      <vt:lpstr>Nunito</vt:lpstr>
      <vt:lpstr>Helvetica Neue</vt:lpstr>
      <vt:lpstr>Calibri</vt:lpstr>
      <vt:lpstr>Just Logo</vt:lpstr>
      <vt:lpstr>Microsoft Word Document</vt:lpstr>
      <vt:lpstr>TechnoKart:  Project Report</vt:lpstr>
      <vt:lpstr>PowerPoint Presentation</vt:lpstr>
      <vt:lpstr>Metrics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Insights and Recommendations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TechnoKart:  Project Report</dc:title>
  <cp:lastModifiedBy>Chugh, Mayank</cp:lastModifiedBy>
  <cp:revision>23</cp:revision>
  <dcterms:modified xsi:type="dcterms:W3CDTF">2024-04-06T05:32:37Z</dcterms:modified>
</cp:coreProperties>
</file>